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99" r:id="rId3"/>
    <p:sldMasterId id="2147483713"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5334000"/>
            <a:ext cx="1276350" cy="1371600"/>
          </a:xfrm>
          <a:prstGeom prst="rect">
            <a:avLst/>
          </a:prstGeom>
          <a:noFill/>
          <a:ln w="9525" algn="in">
            <a:noFill/>
            <a:miter lim="800000"/>
            <a:headEnd/>
            <a:tailEnd/>
          </a:ln>
        </p:spPr>
      </p:pic>
      <p:pic>
        <p:nvPicPr>
          <p:cNvPr id="5" name="Picture 5" descr="UF-IFAS-Ext-Logo-larg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6721475" y="5791200"/>
            <a:ext cx="2498725" cy="1066800"/>
          </a:xfrm>
          <a:prstGeom prst="rect">
            <a:avLst/>
          </a:prstGeom>
          <a:noFill/>
          <a:ln w="9525" algn="in">
            <a:noFill/>
            <a:miter lim="800000"/>
            <a:headEnd/>
            <a:tailEnd/>
          </a:ln>
        </p:spPr>
      </p:pic>
      <p:sp>
        <p:nvSpPr>
          <p:cNvPr id="6" name="Rounded Rectangle 5"/>
          <p:cNvSpPr/>
          <p:nvPr/>
        </p:nvSpPr>
        <p:spPr>
          <a:xfrm>
            <a:off x="0" y="762000"/>
            <a:ext cx="9144000" cy="3048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0" y="1066800"/>
            <a:ext cx="9144000" cy="3048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0" y="1371600"/>
            <a:ext cx="9144000" cy="3048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lvl1pPr>
              <a:defRPr>
                <a:solidFill>
                  <a:srgbClr val="663300"/>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 y="6019800"/>
            <a:ext cx="638175" cy="685800"/>
          </a:xfrm>
          <a:prstGeom prst="rect">
            <a:avLst/>
          </a:prstGeom>
          <a:noFill/>
          <a:ln w="9525" algn="in">
            <a:noFill/>
            <a:miter lim="800000"/>
            <a:headEnd/>
            <a:tailEnd/>
          </a:ln>
        </p:spPr>
      </p:pic>
      <p:pic>
        <p:nvPicPr>
          <p:cNvPr id="6" name="Picture 7" descr="UF-IFAS-Ext-Logo-larg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0" y="6172200"/>
            <a:ext cx="1428750" cy="609600"/>
          </a:xfrm>
          <a:prstGeom prst="rect">
            <a:avLst/>
          </a:prstGeom>
          <a:noFill/>
          <a:ln w="9525" algn="in">
            <a:noFill/>
            <a:miter lim="800000"/>
            <a:headEnd/>
            <a:tailEnd/>
          </a:ln>
        </p:spPr>
      </p:pic>
      <p:sp>
        <p:nvSpPr>
          <p:cNvPr id="7" name="Rounded Rectangle 6"/>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13716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752600"/>
            <a:ext cx="5111750" cy="4373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 y="6019800"/>
            <a:ext cx="638175" cy="685800"/>
          </a:xfrm>
          <a:prstGeom prst="rect">
            <a:avLst/>
          </a:prstGeom>
          <a:noFill/>
          <a:ln w="9525" algn="in">
            <a:noFill/>
            <a:miter lim="800000"/>
            <a:headEnd/>
            <a:tailEnd/>
          </a:ln>
        </p:spPr>
      </p:pic>
      <p:pic>
        <p:nvPicPr>
          <p:cNvPr id="6" name="Picture 7" descr="UF-IFAS-Ext-Logo-larg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0" y="6172200"/>
            <a:ext cx="1428750" cy="609600"/>
          </a:xfrm>
          <a:prstGeom prst="rect">
            <a:avLst/>
          </a:prstGeom>
          <a:noFill/>
          <a:ln w="9525" algn="in">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E969EB-84C5-4773-93C1-5F55CD795CFF}" type="datetimeFigureOut">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8CBAFD-9D5B-4A8A-9AF5-11BCD66888D1}" type="slidenum">
              <a:rPr lang="en-US"/>
              <a:pPr>
                <a:defRPr/>
              </a:pPr>
              <a:t>‹#›</a:t>
            </a:fld>
            <a:endParaRPr 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3167ED-2293-49F2-897C-9C3C1121E133}" type="datetimeFigureOut">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7592D1-9553-45CB-8FF9-0D09D4D5AD36}" type="slidenum">
              <a:rPr lang="en-US"/>
              <a:pPr>
                <a:defRPr/>
              </a:pPr>
              <a:t>‹#›</a:t>
            </a:fld>
            <a:endParaRPr 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400717D-1C92-43D6-8013-0790040EEA4E}" type="datetimeFigureOut">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62BD7-556B-4FFC-B637-DEB245582F6F}" type="slidenum">
              <a:rPr lang="en-US"/>
              <a:pPr>
                <a:defRPr/>
              </a:pPr>
              <a:t>‹#›</a:t>
            </a:fld>
            <a:endParaRPr 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4F8044A-833B-4B89-9B97-83ED97009B4C}" type="datetimeFigureOut">
              <a:rPr lang="en-US"/>
              <a:pPr>
                <a:defRPr/>
              </a:pPr>
              <a:t>3/10/2021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8BD999-AC23-4E0D-9514-4FEFA1BE6811}" type="slidenum">
              <a:rPr lang="en-US"/>
              <a:pPr>
                <a:defRPr/>
              </a:pPr>
              <a:t>‹#›</a:t>
            </a:fld>
            <a:endParaRPr 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B832E5-5960-4485-B17C-674B3A2897AC}" type="datetimeFigureOut">
              <a:rPr lang="en-US"/>
              <a:pPr>
                <a:defRPr/>
              </a:pPr>
              <a:t>3/10/2021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CE7A3D4-DCCF-4F61-8B7F-E0F319622154}" type="slidenum">
              <a:rPr lang="en-US"/>
              <a:pPr>
                <a:defRPr/>
              </a:pPr>
              <a:t>‹#›</a:t>
            </a:fld>
            <a:endParaRPr lang="en-US"/>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2F670DC-BC38-48FC-B4EC-080A31963AB8}" type="datetimeFigureOut">
              <a:rPr lang="en-US"/>
              <a:pPr>
                <a:defRPr/>
              </a:pPr>
              <a:t>3/10/2021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31DE812-4E67-4445-9139-9C8BF383A966}"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 y="6019800"/>
            <a:ext cx="638175" cy="685800"/>
          </a:xfrm>
          <a:prstGeom prst="rect">
            <a:avLst/>
          </a:prstGeom>
          <a:noFill/>
          <a:ln w="9525" algn="in">
            <a:noFill/>
            <a:miter lim="800000"/>
            <a:headEnd/>
            <a:tailEnd/>
          </a:ln>
        </p:spPr>
      </p:pic>
      <p:pic>
        <p:nvPicPr>
          <p:cNvPr id="4" name="Picture 5" descr="UF-IFAS-Ext-Logo-larg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0" y="6172200"/>
            <a:ext cx="1428750" cy="609600"/>
          </a:xfrm>
          <a:prstGeom prst="rect">
            <a:avLst/>
          </a:prstGeom>
          <a:noFill/>
          <a:ln w="9525" algn="in">
            <a:noFill/>
            <a:miter lim="800000"/>
            <a:headEnd/>
            <a:tailEnd/>
          </a:ln>
        </p:spPr>
      </p:pic>
      <p:sp>
        <p:nvSpPr>
          <p:cNvPr id="5" name="Rounded Rectangle 4"/>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152400"/>
            <a:ext cx="8229600" cy="1143000"/>
          </a:xfrm>
        </p:spPr>
        <p:txBody>
          <a:bodyPr/>
          <a:lstStyle/>
          <a:p>
            <a:r>
              <a:rPr lang="en-US"/>
              <a:t>Click to edit Master title style</a:t>
            </a:r>
          </a:p>
        </p:txBody>
      </p:sp>
      <p:sp>
        <p:nvSpPr>
          <p:cNvPr id="8"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344681-20A8-4981-9446-49FE487AADD4}" type="datetimeFigureOut">
              <a:rPr lang="en-US"/>
              <a:pPr>
                <a:defRPr/>
              </a:pPr>
              <a:t>3/10/2021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C455FF0-31BB-4914-B634-E8D705B39361}" type="slidenum">
              <a:rPr lang="en-US"/>
              <a:pPr>
                <a:defRPr/>
              </a:pPr>
              <a:t>‹#›</a:t>
            </a:fld>
            <a:endParaRPr lang="en-US"/>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7FD986-4873-4B3D-82F8-398EDB30B941}" type="datetimeFigureOut">
              <a:rPr lang="en-US"/>
              <a:pPr>
                <a:defRPr/>
              </a:pPr>
              <a:t>3/10/2021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6A4C09-E9F3-447E-9B27-3CDAAEBBDD23}" type="slidenum">
              <a:rPr lang="en-US"/>
              <a:pPr>
                <a:defRPr/>
              </a:pPr>
              <a:t>‹#›</a:t>
            </a:fld>
            <a:endParaRPr lang="en-U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A4BA9E-FB2B-4EF4-B253-F759A79A46FE}" type="datetimeFigureOut">
              <a:rPr lang="en-US"/>
              <a:pPr>
                <a:defRPr/>
              </a:pPr>
              <a:t>3/10/2021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4CD170-C156-46F7-AA3E-5EEE9A0B2674}" type="slidenum">
              <a:rPr lang="en-US"/>
              <a:pPr>
                <a:defRPr/>
              </a:pPr>
              <a:t>‹#›</a:t>
            </a:fld>
            <a:endParaRPr 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95E2D1-5C1D-482B-B26D-BF149C62C47D}" type="datetimeFigureOut">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5A2EC6-37C6-4A83-94D8-8B0D039808DD}" type="slidenum">
              <a:rPr lang="en-US"/>
              <a:pPr>
                <a:defRPr/>
              </a:pPr>
              <a:t>‹#›</a:t>
            </a:fld>
            <a:endParaRPr lang="en-US"/>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47DD8D-21D1-4836-A0CC-37098C3E2951}" type="datetimeFigureOut">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5B531E-F4D4-4D3B-91DF-0551A33F8D9C}" type="slidenum">
              <a:rPr lang="en-US"/>
              <a:pPr>
                <a:defRPr/>
              </a:pPr>
              <a:t>‹#›</a:t>
            </a:fld>
            <a:endParaRPr lang="en-US"/>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6692E8B-134A-48BD-ABEE-BE31F3B87AC5}" type="datetimeFigureOut">
              <a:rPr lang="en-US"/>
              <a:pPr>
                <a:defRPr/>
              </a:pPr>
              <a:t>3/10/2021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D10FF1-5A97-406C-9CC9-92B402ACA508}" type="slidenum">
              <a:rPr lang="en-US"/>
              <a:pPr>
                <a:defRPr/>
              </a:pPr>
              <a:t>‹#›</a:t>
            </a:fld>
            <a:endParaRPr lang="en-US"/>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5334000"/>
            <a:ext cx="1276350" cy="1371600"/>
          </a:xfrm>
          <a:prstGeom prst="rect">
            <a:avLst/>
          </a:prstGeom>
          <a:noFill/>
          <a:ln w="9525" algn="in">
            <a:noFill/>
            <a:miter lim="800000"/>
            <a:headEnd/>
            <a:tailEnd/>
          </a:ln>
        </p:spPr>
      </p:pic>
      <p:pic>
        <p:nvPicPr>
          <p:cNvPr id="5" name="Picture 5" descr="UF-IFAS-Ext-Logo-large"/>
          <p:cNvPicPr>
            <a:picLocks noChangeAspect="1" noChangeArrowheads="1"/>
          </p:cNvPicPr>
          <p:nvPr/>
        </p:nvPicPr>
        <p:blipFill>
          <a:blip r:embed="rId3" cstate="print"/>
          <a:srcRect/>
          <a:stretch>
            <a:fillRect/>
          </a:stretch>
        </p:blipFill>
        <p:spPr bwMode="auto">
          <a:xfrm>
            <a:off x="6645275" y="6096000"/>
            <a:ext cx="2498725" cy="374650"/>
          </a:xfrm>
          <a:prstGeom prst="rect">
            <a:avLst/>
          </a:prstGeom>
          <a:noFill/>
          <a:ln w="9525" algn="in">
            <a:noFill/>
            <a:miter lim="800000"/>
            <a:headEnd/>
            <a:tailEnd/>
          </a:ln>
        </p:spPr>
      </p:pic>
      <p:sp>
        <p:nvSpPr>
          <p:cNvPr id="6" name="Rounded Rectangle 5"/>
          <p:cNvSpPr/>
          <p:nvPr/>
        </p:nvSpPr>
        <p:spPr>
          <a:xfrm>
            <a:off x="0" y="762000"/>
            <a:ext cx="9144000" cy="3048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0" y="1066800"/>
            <a:ext cx="9144000" cy="3048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0" y="1371600"/>
            <a:ext cx="9144000" cy="3048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lvl1pPr>
              <a:defRPr>
                <a:solidFill>
                  <a:srgbClr val="663300"/>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 y="6019800"/>
            <a:ext cx="638175" cy="685800"/>
          </a:xfrm>
          <a:prstGeom prst="rect">
            <a:avLst/>
          </a:prstGeom>
          <a:noFill/>
          <a:ln w="9525" algn="in">
            <a:noFill/>
            <a:miter lim="800000"/>
            <a:headEnd/>
            <a:tailEnd/>
          </a:ln>
        </p:spPr>
      </p:pic>
      <p:pic>
        <p:nvPicPr>
          <p:cNvPr id="4" name="Picture 5" descr="UF-IFAS-Ext-Logo-large"/>
          <p:cNvPicPr>
            <a:picLocks noChangeAspect="1" noChangeArrowheads="1"/>
          </p:cNvPicPr>
          <p:nvPr/>
        </p:nvPicPr>
        <p:blipFill>
          <a:blip r:embed="rId3" cstate="print"/>
          <a:srcRect/>
          <a:stretch>
            <a:fillRect/>
          </a:stretch>
        </p:blipFill>
        <p:spPr bwMode="auto">
          <a:xfrm>
            <a:off x="7318375" y="6324600"/>
            <a:ext cx="1730375" cy="258763"/>
          </a:xfrm>
          <a:prstGeom prst="rect">
            <a:avLst/>
          </a:prstGeom>
          <a:noFill/>
          <a:ln w="9525" algn="in">
            <a:noFill/>
            <a:miter lim="800000"/>
            <a:headEnd/>
            <a:tailEnd/>
          </a:ln>
        </p:spPr>
      </p:pic>
      <p:sp>
        <p:nvSpPr>
          <p:cNvPr id="5" name="Rounded Rectangle 4"/>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152400"/>
            <a:ext cx="8229600" cy="1143000"/>
          </a:xfrm>
        </p:spPr>
        <p:txBody>
          <a:bodyPr/>
          <a:lstStyle/>
          <a:p>
            <a:r>
              <a:rPr lang="en-US"/>
              <a:t>Click to edit Master title style</a:t>
            </a:r>
          </a:p>
        </p:txBody>
      </p:sp>
      <p:sp>
        <p:nvSpPr>
          <p:cNvPr id="8"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4"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 y="6019800"/>
            <a:ext cx="638175" cy="685800"/>
          </a:xfrm>
          <a:prstGeom prst="rect">
            <a:avLst/>
          </a:prstGeom>
          <a:noFill/>
          <a:ln w="9525" algn="in">
            <a:noFill/>
            <a:miter lim="800000"/>
            <a:headEnd/>
            <a:tailEnd/>
          </a:ln>
        </p:spPr>
      </p:pic>
      <p:pic>
        <p:nvPicPr>
          <p:cNvPr id="4" name="Picture 5" descr="UF-IFAS-Ext-Logo-large"/>
          <p:cNvPicPr>
            <a:picLocks noChangeAspect="1" noChangeArrowheads="1"/>
          </p:cNvPicPr>
          <p:nvPr/>
        </p:nvPicPr>
        <p:blipFill>
          <a:blip r:embed="rId3" cstate="print"/>
          <a:srcRect/>
          <a:stretch>
            <a:fillRect/>
          </a:stretch>
        </p:blipFill>
        <p:spPr bwMode="auto">
          <a:xfrm>
            <a:off x="6810375" y="6248400"/>
            <a:ext cx="2238375" cy="334963"/>
          </a:xfrm>
          <a:prstGeom prst="rect">
            <a:avLst/>
          </a:prstGeom>
          <a:noFill/>
          <a:ln w="9525" algn="in">
            <a:noFill/>
            <a:miter lim="800000"/>
            <a:headEnd/>
            <a:tailEnd/>
          </a:ln>
        </p:spPr>
      </p:pic>
      <p:sp>
        <p:nvSpPr>
          <p:cNvPr id="5" name="Rounded Rectangle 4"/>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152400"/>
            <a:ext cx="8229600" cy="1143000"/>
          </a:xfrm>
        </p:spPr>
        <p:txBody>
          <a:bodyPr/>
          <a:lstStyle/>
          <a:p>
            <a:r>
              <a:rPr lang="en-US"/>
              <a:t>Click to edit Master title style</a:t>
            </a:r>
            <a:endParaRPr lang="en-US" dirty="0"/>
          </a:p>
        </p:txBody>
      </p:sp>
      <p:sp>
        <p:nvSpPr>
          <p:cNvPr id="8" name="Date Placeholder 2"/>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9" name="Footer Placeholder 3"/>
          <p:cNvSpPr>
            <a:spLocks noGrp="1"/>
          </p:cNvSpPr>
          <p:nvPr>
            <p:ph type="ftr" sz="quarter" idx="11"/>
          </p:nvPr>
        </p:nvSpPr>
        <p:spPr/>
        <p:txBody>
          <a:bodyPr/>
          <a:lstStyle>
            <a:lvl1pPr>
              <a:defRPr/>
            </a:lvl1pPr>
          </a:lstStyle>
          <a:p>
            <a:endParaRPr lang="en-US"/>
          </a:p>
        </p:txBody>
      </p:sp>
      <p:sp>
        <p:nvSpPr>
          <p:cNvPr id="10" name="Slide Number Placeholder 4"/>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 y="6019800"/>
            <a:ext cx="638175" cy="685800"/>
          </a:xfrm>
          <a:prstGeom prst="rect">
            <a:avLst/>
          </a:prstGeom>
          <a:noFill/>
          <a:ln w="9525" algn="in">
            <a:noFill/>
            <a:miter lim="800000"/>
            <a:headEnd/>
            <a:tailEnd/>
          </a:ln>
        </p:spPr>
      </p:pic>
      <p:pic>
        <p:nvPicPr>
          <p:cNvPr id="5" name="Picture 5" descr="UF-IFAS-Ext-Logo-large"/>
          <p:cNvPicPr>
            <a:picLocks noChangeAspect="1" noChangeArrowheads="1"/>
          </p:cNvPicPr>
          <p:nvPr/>
        </p:nvPicPr>
        <p:blipFill>
          <a:blip r:embed="rId3" cstate="print"/>
          <a:srcRect/>
          <a:stretch>
            <a:fillRect/>
          </a:stretch>
        </p:blipFill>
        <p:spPr bwMode="auto">
          <a:xfrm>
            <a:off x="7318375" y="6324600"/>
            <a:ext cx="1730375" cy="258763"/>
          </a:xfrm>
          <a:prstGeom prst="rect">
            <a:avLst/>
          </a:prstGeom>
          <a:noFill/>
          <a:ln w="9525" algn="in">
            <a:noFill/>
            <a:miter lim="800000"/>
            <a:headEnd/>
            <a:tailEnd/>
          </a:ln>
        </p:spPr>
      </p:pic>
      <p:sp>
        <p:nvSpPr>
          <p:cNvPr id="6" name="Rounded Rectangle 5"/>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76200"/>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4"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 y="6019800"/>
            <a:ext cx="638175" cy="685800"/>
          </a:xfrm>
          <a:prstGeom prst="rect">
            <a:avLst/>
          </a:prstGeom>
          <a:noFill/>
          <a:ln w="9525" algn="in">
            <a:noFill/>
            <a:miter lim="800000"/>
            <a:headEnd/>
            <a:tailEnd/>
          </a:ln>
        </p:spPr>
      </p:pic>
      <p:pic>
        <p:nvPicPr>
          <p:cNvPr id="4" name="Picture 5" descr="UF-IFAS-Ext-Logo-larg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0" y="6172200"/>
            <a:ext cx="1428750" cy="609600"/>
          </a:xfrm>
          <a:prstGeom prst="rect">
            <a:avLst/>
          </a:prstGeom>
          <a:noFill/>
          <a:ln w="9525" algn="in">
            <a:noFill/>
            <a:miter lim="800000"/>
            <a:headEnd/>
            <a:tailEnd/>
          </a:ln>
        </p:spPr>
      </p:pic>
      <p:sp>
        <p:nvSpPr>
          <p:cNvPr id="5" name="Rounded Rectangle 4"/>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152400"/>
            <a:ext cx="8229600" cy="1143000"/>
          </a:xfrm>
        </p:spPr>
        <p:txBody>
          <a:bodyPr/>
          <a:lstStyle/>
          <a:p>
            <a:r>
              <a:rPr lang="en-US"/>
              <a:t>Click to edit Master title style</a:t>
            </a:r>
            <a:endParaRPr lang="en-US" dirty="0"/>
          </a:p>
        </p:txBody>
      </p:sp>
      <p:sp>
        <p:nvSpPr>
          <p:cNvPr id="8" name="Date Placeholder 2"/>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9" name="Footer Placeholder 3"/>
          <p:cNvSpPr>
            <a:spLocks noGrp="1"/>
          </p:cNvSpPr>
          <p:nvPr>
            <p:ph type="ftr" sz="quarter" idx="11"/>
          </p:nvPr>
        </p:nvSpPr>
        <p:spPr/>
        <p:txBody>
          <a:bodyPr/>
          <a:lstStyle>
            <a:lvl1pPr>
              <a:defRPr/>
            </a:lvl1pPr>
          </a:lstStyle>
          <a:p>
            <a:endParaRPr lang="en-US"/>
          </a:p>
        </p:txBody>
      </p:sp>
      <p:sp>
        <p:nvSpPr>
          <p:cNvPr id="10" name="Slide Number Placeholder 4"/>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6019800"/>
            <a:ext cx="638175" cy="685800"/>
          </a:xfrm>
          <a:prstGeom prst="rect">
            <a:avLst/>
          </a:prstGeom>
          <a:noFill/>
          <a:ln w="9525" algn="in">
            <a:noFill/>
            <a:miter lim="800000"/>
            <a:headEnd/>
            <a:tailEnd/>
          </a:ln>
        </p:spPr>
      </p:pic>
      <p:pic>
        <p:nvPicPr>
          <p:cNvPr id="5" name="Picture 5" descr="UF-IFAS-Ext-Logo-large"/>
          <p:cNvPicPr>
            <a:picLocks noChangeAspect="1" noChangeArrowheads="1"/>
          </p:cNvPicPr>
          <p:nvPr/>
        </p:nvPicPr>
        <p:blipFill>
          <a:blip r:embed="rId3" cstate="print"/>
          <a:srcRect/>
          <a:stretch>
            <a:fillRect/>
          </a:stretch>
        </p:blipFill>
        <p:spPr bwMode="auto">
          <a:xfrm>
            <a:off x="7318375" y="6324600"/>
            <a:ext cx="1730375" cy="258763"/>
          </a:xfrm>
          <a:prstGeom prst="rect">
            <a:avLst/>
          </a:prstGeom>
          <a:noFill/>
          <a:ln w="9525" algn="in">
            <a:noFill/>
            <a:miter lim="800000"/>
            <a:headEnd/>
            <a:tailEnd/>
          </a:ln>
        </p:spPr>
      </p:pic>
      <p:sp>
        <p:nvSpPr>
          <p:cNvPr id="6" name="Rounded Rectangle 5"/>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6019800"/>
            <a:ext cx="638175" cy="685800"/>
          </a:xfrm>
          <a:prstGeom prst="rect">
            <a:avLst/>
          </a:prstGeom>
          <a:noFill/>
          <a:ln w="9525" algn="in">
            <a:noFill/>
            <a:miter lim="800000"/>
            <a:headEnd/>
            <a:tailEnd/>
          </a:ln>
        </p:spPr>
      </p:pic>
      <p:pic>
        <p:nvPicPr>
          <p:cNvPr id="6" name="Picture 7" descr="UF-IFAS-Ext-Logo-large"/>
          <p:cNvPicPr>
            <a:picLocks noChangeAspect="1" noChangeArrowheads="1"/>
          </p:cNvPicPr>
          <p:nvPr/>
        </p:nvPicPr>
        <p:blipFill>
          <a:blip r:embed="rId3" cstate="print"/>
          <a:srcRect/>
          <a:stretch>
            <a:fillRect/>
          </a:stretch>
        </p:blipFill>
        <p:spPr bwMode="auto">
          <a:xfrm>
            <a:off x="6934200" y="6267450"/>
            <a:ext cx="2114550" cy="315913"/>
          </a:xfrm>
          <a:prstGeom prst="rect">
            <a:avLst/>
          </a:prstGeom>
          <a:noFill/>
          <a:ln w="9525" algn="in">
            <a:noFill/>
            <a:miter lim="800000"/>
            <a:headEnd/>
            <a:tailEnd/>
          </a:ln>
        </p:spPr>
      </p:pic>
      <p:sp>
        <p:nvSpPr>
          <p:cNvPr id="7" name="Rounded Rectangle 6"/>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 y="6019800"/>
            <a:ext cx="638175" cy="685800"/>
          </a:xfrm>
          <a:prstGeom prst="rect">
            <a:avLst/>
          </a:prstGeom>
          <a:noFill/>
          <a:ln w="9525" algn="in">
            <a:noFill/>
            <a:miter lim="800000"/>
            <a:headEnd/>
            <a:tailEnd/>
          </a:ln>
        </p:spPr>
      </p:pic>
      <p:pic>
        <p:nvPicPr>
          <p:cNvPr id="8" name="Picture 5" descr="UF-IFAS-Ext-Logo-large"/>
          <p:cNvPicPr>
            <a:picLocks noChangeAspect="1" noChangeArrowheads="1"/>
          </p:cNvPicPr>
          <p:nvPr/>
        </p:nvPicPr>
        <p:blipFill>
          <a:blip r:embed="rId3" cstate="print"/>
          <a:srcRect/>
          <a:stretch>
            <a:fillRect/>
          </a:stretch>
        </p:blipFill>
        <p:spPr bwMode="auto">
          <a:xfrm>
            <a:off x="7318375" y="6324600"/>
            <a:ext cx="1730375" cy="258763"/>
          </a:xfrm>
          <a:prstGeom prst="rect">
            <a:avLst/>
          </a:prstGeom>
          <a:noFill/>
          <a:ln w="9525" algn="in">
            <a:noFill/>
            <a:miter lim="800000"/>
            <a:headEnd/>
            <a:tailEnd/>
          </a:ln>
        </p:spPr>
      </p:pic>
      <p:sp>
        <p:nvSpPr>
          <p:cNvPr id="9" name="Rounded Rectangle 8"/>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986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49512"/>
            <a:ext cx="4040188" cy="3722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986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13" name="Footer Placeholder 4"/>
          <p:cNvSpPr>
            <a:spLocks noGrp="1"/>
          </p:cNvSpPr>
          <p:nvPr>
            <p:ph type="ftr" sz="quarter" idx="11"/>
          </p:nvPr>
        </p:nvSpPr>
        <p:spPr/>
        <p:txBody>
          <a:bodyPr/>
          <a:lstStyle>
            <a:lvl1pPr>
              <a:defRPr/>
            </a:lvl1pPr>
          </a:lstStyle>
          <a:p>
            <a:endParaRPr lang="en-US"/>
          </a:p>
        </p:txBody>
      </p:sp>
      <p:sp>
        <p:nvSpPr>
          <p:cNvPr id="14"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 y="6019800"/>
            <a:ext cx="638175" cy="685800"/>
          </a:xfrm>
          <a:prstGeom prst="rect">
            <a:avLst/>
          </a:prstGeom>
          <a:noFill/>
          <a:ln w="9525" algn="in">
            <a:noFill/>
            <a:miter lim="800000"/>
            <a:headEnd/>
            <a:tailEnd/>
          </a:ln>
        </p:spPr>
      </p:pic>
      <p:pic>
        <p:nvPicPr>
          <p:cNvPr id="4" name="Picture 5" descr="UF-IFAS-Ext-Logo-large"/>
          <p:cNvPicPr>
            <a:picLocks noChangeAspect="1" noChangeArrowheads="1"/>
          </p:cNvPicPr>
          <p:nvPr/>
        </p:nvPicPr>
        <p:blipFill>
          <a:blip r:embed="rId3" cstate="print"/>
          <a:srcRect/>
          <a:stretch>
            <a:fillRect/>
          </a:stretch>
        </p:blipFill>
        <p:spPr bwMode="auto">
          <a:xfrm>
            <a:off x="6810375" y="6248400"/>
            <a:ext cx="2238375" cy="334963"/>
          </a:xfrm>
          <a:prstGeom prst="rect">
            <a:avLst/>
          </a:prstGeom>
          <a:noFill/>
          <a:ln w="9525" algn="in">
            <a:noFill/>
            <a:miter lim="800000"/>
            <a:headEnd/>
            <a:tailEnd/>
          </a:ln>
        </p:spPr>
      </p:pic>
      <p:sp>
        <p:nvSpPr>
          <p:cNvPr id="5" name="Rounded Rectangle 4"/>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6019800"/>
            <a:ext cx="638175" cy="685800"/>
          </a:xfrm>
          <a:prstGeom prst="rect">
            <a:avLst/>
          </a:prstGeom>
          <a:noFill/>
          <a:ln w="9525" algn="in">
            <a:noFill/>
            <a:miter lim="800000"/>
            <a:headEnd/>
            <a:tailEnd/>
          </a:ln>
        </p:spPr>
      </p:pic>
      <p:pic>
        <p:nvPicPr>
          <p:cNvPr id="3" name="Picture 7" descr="UF-IFAS-Ext-Logo-large"/>
          <p:cNvPicPr>
            <a:picLocks noChangeAspect="1" noChangeArrowheads="1"/>
          </p:cNvPicPr>
          <p:nvPr/>
        </p:nvPicPr>
        <p:blipFill>
          <a:blip r:embed="rId3" cstate="print"/>
          <a:srcRect/>
          <a:stretch>
            <a:fillRect/>
          </a:stretch>
        </p:blipFill>
        <p:spPr bwMode="auto">
          <a:xfrm>
            <a:off x="7318375" y="6324600"/>
            <a:ext cx="1730375" cy="258763"/>
          </a:xfrm>
          <a:prstGeom prst="rect">
            <a:avLst/>
          </a:prstGeom>
          <a:noFill/>
          <a:ln w="9525" algn="in">
            <a:noFill/>
            <a:miter lim="800000"/>
            <a:headEnd/>
            <a:tailEnd/>
          </a:ln>
        </p:spPr>
      </p:pic>
      <p:sp>
        <p:nvSpPr>
          <p:cNvPr id="4" name="Rounded Rectangle 3"/>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 y="6019800"/>
            <a:ext cx="638175" cy="685800"/>
          </a:xfrm>
          <a:prstGeom prst="rect">
            <a:avLst/>
          </a:prstGeom>
          <a:noFill/>
          <a:ln w="9525" algn="in">
            <a:noFill/>
            <a:miter lim="800000"/>
            <a:headEnd/>
            <a:tailEnd/>
          </a:ln>
        </p:spPr>
      </p:pic>
      <p:pic>
        <p:nvPicPr>
          <p:cNvPr id="6" name="Picture 7" descr="UF-IFAS-Ext-Logo-large"/>
          <p:cNvPicPr>
            <a:picLocks noChangeAspect="1" noChangeArrowheads="1"/>
          </p:cNvPicPr>
          <p:nvPr/>
        </p:nvPicPr>
        <p:blipFill>
          <a:blip r:embed="rId3" cstate="print"/>
          <a:srcRect/>
          <a:stretch>
            <a:fillRect/>
          </a:stretch>
        </p:blipFill>
        <p:spPr bwMode="auto">
          <a:xfrm>
            <a:off x="7318375" y="6324600"/>
            <a:ext cx="1730375" cy="258763"/>
          </a:xfrm>
          <a:prstGeom prst="rect">
            <a:avLst/>
          </a:prstGeom>
          <a:noFill/>
          <a:ln w="9525" algn="in">
            <a:noFill/>
            <a:miter lim="800000"/>
            <a:headEnd/>
            <a:tailEnd/>
          </a:ln>
        </p:spPr>
      </p:pic>
      <p:sp>
        <p:nvSpPr>
          <p:cNvPr id="7" name="Rounded Rectangle 6"/>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13716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752600"/>
            <a:ext cx="5111750" cy="4373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 y="6019800"/>
            <a:ext cx="638175" cy="685800"/>
          </a:xfrm>
          <a:prstGeom prst="rect">
            <a:avLst/>
          </a:prstGeom>
          <a:noFill/>
          <a:ln w="9525" algn="in">
            <a:noFill/>
            <a:miter lim="800000"/>
            <a:headEnd/>
            <a:tailEnd/>
          </a:ln>
        </p:spPr>
      </p:pic>
      <p:pic>
        <p:nvPicPr>
          <p:cNvPr id="6" name="Picture 7" descr="UF-IFAS-Ext-Logo-large"/>
          <p:cNvPicPr>
            <a:picLocks noChangeAspect="1" noChangeArrowheads="1"/>
          </p:cNvPicPr>
          <p:nvPr/>
        </p:nvPicPr>
        <p:blipFill>
          <a:blip r:embed="rId3" cstate="print"/>
          <a:srcRect/>
          <a:stretch>
            <a:fillRect/>
          </a:stretch>
        </p:blipFill>
        <p:spPr bwMode="auto">
          <a:xfrm>
            <a:off x="7318375" y="6324600"/>
            <a:ext cx="1730375" cy="258763"/>
          </a:xfrm>
          <a:prstGeom prst="rect">
            <a:avLst/>
          </a:prstGeom>
          <a:noFill/>
          <a:ln w="9525" algn="in">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D7F99F2-185A-4D8A-A9BA-A1A48DD5EAD8}" type="datetimeFigureOut">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1D147D-791F-4B6F-A64B-63D5C92D2F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 y="6019800"/>
            <a:ext cx="638175" cy="685800"/>
          </a:xfrm>
          <a:prstGeom prst="rect">
            <a:avLst/>
          </a:prstGeom>
          <a:noFill/>
          <a:ln w="9525" algn="in">
            <a:noFill/>
            <a:miter lim="800000"/>
            <a:headEnd/>
            <a:tailEnd/>
          </a:ln>
        </p:spPr>
      </p:pic>
      <p:pic>
        <p:nvPicPr>
          <p:cNvPr id="5" name="Picture 5" descr="UF-IFAS-Ext-Logo-larg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0" y="6172200"/>
            <a:ext cx="1428750" cy="609600"/>
          </a:xfrm>
          <a:prstGeom prst="rect">
            <a:avLst/>
          </a:prstGeom>
          <a:noFill/>
          <a:ln w="9525" algn="in">
            <a:noFill/>
            <a:miter lim="800000"/>
            <a:headEnd/>
            <a:tailEnd/>
          </a:ln>
        </p:spPr>
      </p:pic>
      <p:sp>
        <p:nvSpPr>
          <p:cNvPr id="6" name="Rounded Rectangle 5"/>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76200"/>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453F61D-02CB-4AE4-BD6B-287687667AFA}" type="datetimeFigureOut">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0E7861-A4BA-4D99-B09E-3367C3251FCF}"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A7C00ED-BE4F-4A9A-B08B-F38924E839AE}" type="datetimeFigureOut">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E73F62-68E4-4B91-A08E-358603DEEA4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F1C4FEC-521B-42B2-9B1D-2FF42E808710}" type="datetimeFigureOut">
              <a:rPr lang="en-US"/>
              <a:pPr>
                <a:defRPr/>
              </a:pPr>
              <a:t>3/10/2021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FA2CE-CB6F-4C4F-9690-3F93979B9E2D}"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316539D-382B-4A30-8CBF-AF5E1F67EC21}" type="datetimeFigureOut">
              <a:rPr lang="en-US"/>
              <a:pPr>
                <a:defRPr/>
              </a:pPr>
              <a:t>3/10/2021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7A88C6-C0CF-41DC-BA66-6C3FFC61B135}"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EDCA5EF-C9DF-4CCD-8B3C-639745099A4B}" type="datetimeFigureOut">
              <a:rPr lang="en-US"/>
              <a:pPr>
                <a:defRPr/>
              </a:pPr>
              <a:t>3/10/2021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C3EC684-430A-4C80-920D-391832529201}"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6AF8B6-A52D-4239-B928-80D0C090B101}" type="datetimeFigureOut">
              <a:rPr lang="en-US"/>
              <a:pPr>
                <a:defRPr/>
              </a:pPr>
              <a:t>3/10/2021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35A0F9-604B-4601-87A5-8C4B9BBBC759}"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19B8AB-5175-4923-848A-203BB86422F4}" type="datetimeFigureOut">
              <a:rPr lang="en-US"/>
              <a:pPr>
                <a:defRPr/>
              </a:pPr>
              <a:t>3/10/2021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3CF9A7-368F-49B0-9840-A04F3EA710FC}"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99BD19-4B97-46F5-AB3F-846176245B4C}" type="datetimeFigureOut">
              <a:rPr lang="en-US"/>
              <a:pPr>
                <a:defRPr/>
              </a:pPr>
              <a:t>3/10/2021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35C0D7-1BAF-43D6-BF2F-919CA5B62385}"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BED98A-D00F-480D-A2E8-B97F2807F555}" type="datetimeFigureOut">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958052-F0FF-4C67-A631-8AE01019B89F}"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05C532-D592-46EB-810C-ED6579611602}" type="datetimeFigureOut">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081448-7882-41ED-AC98-C900C975DF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6019800"/>
            <a:ext cx="638175" cy="685800"/>
          </a:xfrm>
          <a:prstGeom prst="rect">
            <a:avLst/>
          </a:prstGeom>
          <a:noFill/>
          <a:ln w="9525" algn="in">
            <a:noFill/>
            <a:miter lim="800000"/>
            <a:headEnd/>
            <a:tailEnd/>
          </a:ln>
        </p:spPr>
      </p:pic>
      <p:pic>
        <p:nvPicPr>
          <p:cNvPr id="5" name="Picture 5" descr="UF-IFAS-Ext-Logo-larg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0" y="6172200"/>
            <a:ext cx="1428750" cy="609600"/>
          </a:xfrm>
          <a:prstGeom prst="rect">
            <a:avLst/>
          </a:prstGeom>
          <a:noFill/>
          <a:ln w="9525" algn="in">
            <a:noFill/>
            <a:miter lim="800000"/>
            <a:headEnd/>
            <a:tailEnd/>
          </a:ln>
        </p:spPr>
      </p:pic>
      <p:sp>
        <p:nvSpPr>
          <p:cNvPr id="6" name="Rounded Rectangle 5"/>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C15F0FC-59C9-4EB1-93F4-2395D89B485F}" type="datetimeFigureOut">
              <a:rPr lang="en-US"/>
              <a:pPr>
                <a:defRPr/>
              </a:pPr>
              <a:t>3/10/2021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6BE946-41CD-492A-B7A3-B81FD45A84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6019800"/>
            <a:ext cx="638175" cy="685800"/>
          </a:xfrm>
          <a:prstGeom prst="rect">
            <a:avLst/>
          </a:prstGeom>
          <a:noFill/>
          <a:ln w="9525" algn="in">
            <a:noFill/>
            <a:miter lim="800000"/>
            <a:headEnd/>
            <a:tailEnd/>
          </a:ln>
        </p:spPr>
      </p:pic>
      <p:pic>
        <p:nvPicPr>
          <p:cNvPr id="6" name="Picture 7" descr="UF-IFAS-Ext-Logo-larg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0" y="6172200"/>
            <a:ext cx="1428750" cy="609600"/>
          </a:xfrm>
          <a:prstGeom prst="rect">
            <a:avLst/>
          </a:prstGeom>
          <a:noFill/>
          <a:ln w="9525" algn="in">
            <a:noFill/>
            <a:miter lim="800000"/>
            <a:headEnd/>
            <a:tailEnd/>
          </a:ln>
        </p:spPr>
      </p:pic>
      <p:sp>
        <p:nvSpPr>
          <p:cNvPr id="7" name="Rounded Rectangle 6"/>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 y="6019800"/>
            <a:ext cx="638175" cy="685800"/>
          </a:xfrm>
          <a:prstGeom prst="rect">
            <a:avLst/>
          </a:prstGeom>
          <a:noFill/>
          <a:ln w="9525" algn="in">
            <a:noFill/>
            <a:miter lim="800000"/>
            <a:headEnd/>
            <a:tailEnd/>
          </a:ln>
        </p:spPr>
      </p:pic>
      <p:pic>
        <p:nvPicPr>
          <p:cNvPr id="8" name="Picture 5" descr="UF-IFAS-Ext-Logo-larg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0" y="6172200"/>
            <a:ext cx="1428750" cy="609600"/>
          </a:xfrm>
          <a:prstGeom prst="rect">
            <a:avLst/>
          </a:prstGeom>
          <a:noFill/>
          <a:ln w="9525" algn="in">
            <a:noFill/>
            <a:miter lim="800000"/>
            <a:headEnd/>
            <a:tailEnd/>
          </a:ln>
        </p:spPr>
      </p:pic>
      <p:sp>
        <p:nvSpPr>
          <p:cNvPr id="9" name="Rounded Rectangle 8"/>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986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49512"/>
            <a:ext cx="4040188" cy="3722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986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13" name="Footer Placeholder 4"/>
          <p:cNvSpPr>
            <a:spLocks noGrp="1"/>
          </p:cNvSpPr>
          <p:nvPr>
            <p:ph type="ftr" sz="quarter" idx="11"/>
          </p:nvPr>
        </p:nvSpPr>
        <p:spPr/>
        <p:txBody>
          <a:bodyPr/>
          <a:lstStyle>
            <a:lvl1pPr>
              <a:defRPr/>
            </a:lvl1pPr>
          </a:lstStyle>
          <a:p>
            <a:endParaRPr lang="en-US"/>
          </a:p>
        </p:txBody>
      </p:sp>
      <p:sp>
        <p:nvSpPr>
          <p:cNvPr id="14"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 y="6019800"/>
            <a:ext cx="638175" cy="685800"/>
          </a:xfrm>
          <a:prstGeom prst="rect">
            <a:avLst/>
          </a:prstGeom>
          <a:noFill/>
          <a:ln w="9525" algn="in">
            <a:noFill/>
            <a:miter lim="800000"/>
            <a:headEnd/>
            <a:tailEnd/>
          </a:ln>
        </p:spPr>
      </p:pic>
      <p:pic>
        <p:nvPicPr>
          <p:cNvPr id="4" name="Picture 5" descr="UF-IFAS-Ext-Logo-larg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0" y="6172200"/>
            <a:ext cx="1428750" cy="609600"/>
          </a:xfrm>
          <a:prstGeom prst="rect">
            <a:avLst/>
          </a:prstGeom>
          <a:noFill/>
          <a:ln w="9525" algn="in">
            <a:noFill/>
            <a:miter lim="800000"/>
            <a:headEnd/>
            <a:tailEnd/>
          </a:ln>
        </p:spPr>
      </p:pic>
      <p:sp>
        <p:nvSpPr>
          <p:cNvPr id="5" name="Rounded Rectangle 4"/>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4H-may04-green-4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6019800"/>
            <a:ext cx="638175" cy="685800"/>
          </a:xfrm>
          <a:prstGeom prst="rect">
            <a:avLst/>
          </a:prstGeom>
          <a:noFill/>
          <a:ln w="9525" algn="in">
            <a:noFill/>
            <a:miter lim="800000"/>
            <a:headEnd/>
            <a:tailEnd/>
          </a:ln>
        </p:spPr>
      </p:pic>
      <p:pic>
        <p:nvPicPr>
          <p:cNvPr id="3" name="Picture 7" descr="UF-IFAS-Ext-Logo-larg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0" y="6172200"/>
            <a:ext cx="1428750" cy="609600"/>
          </a:xfrm>
          <a:prstGeom prst="rect">
            <a:avLst/>
          </a:prstGeom>
          <a:noFill/>
          <a:ln w="9525" algn="in">
            <a:noFill/>
            <a:miter lim="800000"/>
            <a:headEnd/>
            <a:tailEnd/>
          </a:ln>
        </p:spPr>
      </p:pic>
      <p:sp>
        <p:nvSpPr>
          <p:cNvPr id="4" name="Rounded Rectangle 3"/>
          <p:cNvSpPr/>
          <p:nvPr/>
        </p:nvSpPr>
        <p:spPr>
          <a:xfrm>
            <a:off x="0" y="1219200"/>
            <a:ext cx="9144000" cy="152400"/>
          </a:xfrm>
          <a:prstGeom prst="roundRect">
            <a:avLst/>
          </a:prstGeom>
          <a:gradFill flip="none" rotWithShape="1">
            <a:gsLst>
              <a:gs pos="0">
                <a:srgbClr val="663300">
                  <a:tint val="66000"/>
                  <a:satMod val="160000"/>
                </a:srgbClr>
              </a:gs>
              <a:gs pos="50000">
                <a:srgbClr val="663300">
                  <a:tint val="44500"/>
                  <a:satMod val="160000"/>
                </a:srgbClr>
              </a:gs>
              <a:gs pos="100000">
                <a:srgbClr val="6633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0" y="1371600"/>
            <a:ext cx="9144000" cy="152400"/>
          </a:xfrm>
          <a:prstGeom prst="roundRect">
            <a:avLst/>
          </a:prstGeom>
          <a:gradFill flip="none" rotWithShape="1">
            <a:gsLst>
              <a:gs pos="0">
                <a:srgbClr val="C5FFC5">
                  <a:alpha val="14000"/>
                </a:srgbClr>
              </a:gs>
              <a:gs pos="100000">
                <a:srgbClr val="C5FF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0" y="1524000"/>
            <a:ext cx="9144000" cy="152400"/>
          </a:xfrm>
          <a:prstGeom prst="roundRect">
            <a:avLst/>
          </a:prstGeom>
          <a:gradFill flip="none" rotWithShape="1">
            <a:gsLst>
              <a:gs pos="0">
                <a:srgbClr val="9AB5E4">
                  <a:alpha val="81961"/>
                </a:srgbClr>
              </a:gs>
              <a:gs pos="100000">
                <a:srgbClr val="9AB5E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ate Placeholder 3"/>
          <p:cNvSpPr>
            <a:spLocks noGrp="1"/>
          </p:cNvSpPr>
          <p:nvPr>
            <p:ph type="dt" sz="half" idx="10"/>
          </p:nvPr>
        </p:nvSpPr>
        <p:spPr/>
        <p:txBody>
          <a:bodyPr/>
          <a:lstStyle>
            <a:lvl1pPr>
              <a:defRPr/>
            </a:lvl1pPr>
          </a:lstStyle>
          <a:p>
            <a:fld id="{6163AFA5-8EA4-41A0-9D72-54F2005CAB42}" type="datetimeFigureOut">
              <a:rPr lang="en-US" smtClean="0"/>
              <a:pPr/>
              <a:t>3/10/2021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885313AD-DFAB-4373-94EE-162A2BADF00D}" type="slidenum">
              <a:rPr lang="en-US" smtClean="0"/>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5">
                <a:lumMod val="40000"/>
                <a:lumOff val="60000"/>
              </a:schemeClr>
            </a:gs>
            <a:gs pos="100000">
              <a:srgbClr val="00B050">
                <a:alpha val="50000"/>
              </a:srgbClr>
            </a:gs>
          </a:gsLst>
          <a:lin ang="27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6163AFA5-8EA4-41A0-9D72-54F2005CAB42}" type="datetimeFigureOut">
              <a:rPr lang="en-US" smtClean="0"/>
              <a:pPr/>
              <a:t>3/10/2021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885313AD-DFAB-4373-94EE-162A2BADF0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C22AE8-5A58-405A-AF3A-98DF7A070F1B}" type="datetimeFigureOut">
              <a:rPr lang="en-US"/>
              <a:pPr>
                <a:defRPr/>
              </a:pPr>
              <a:t>3/10/2021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3B50E87-1C35-481E-9F2D-529E8BA2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random/>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5">
                <a:lumMod val="40000"/>
                <a:lumOff val="60000"/>
              </a:schemeClr>
            </a:gs>
            <a:gs pos="100000">
              <a:srgbClr val="00B050">
                <a:alpha val="50000"/>
              </a:srgbClr>
            </a:gs>
          </a:gsLst>
          <a:lin ang="27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6163AFA5-8EA4-41A0-9D72-54F2005CAB42}" type="datetimeFigureOut">
              <a:rPr lang="en-US" smtClean="0"/>
              <a:pPr/>
              <a:t>3/10/2021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885313AD-DFAB-4373-94EE-162A2BADF0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ransition>
    <p:random/>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49EB787-834C-445F-9476-22B25CEB5278}" type="datetimeFigureOut">
              <a:rPr lang="en-US"/>
              <a:pPr>
                <a:defRPr/>
              </a:pPr>
              <a:t>3/10/2021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B3DF5AB-A97B-4A1C-A56A-AF732158F9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4-H Mock Legislature</a:t>
            </a:r>
          </a:p>
        </p:txBody>
      </p:sp>
      <p:sp>
        <p:nvSpPr>
          <p:cNvPr id="3" name="Subtitle 2"/>
          <p:cNvSpPr>
            <a:spLocks noGrp="1"/>
          </p:cNvSpPr>
          <p:nvPr>
            <p:ph type="subTitle" idx="1"/>
          </p:nvPr>
        </p:nvSpPr>
        <p:spPr/>
        <p:txBody>
          <a:bodyPr/>
          <a:lstStyle/>
          <a:p>
            <a:r>
              <a:rPr lang="en-US" dirty="0"/>
              <a:t>4-H LEG prep: Lesson 4</a:t>
            </a:r>
          </a:p>
        </p:txBody>
      </p:sp>
    </p:spTree>
    <p:extLst>
      <p:ext uri="{BB962C8B-B14F-4D97-AF65-F5344CB8AC3E}">
        <p14:creationId xmlns:p14="http://schemas.microsoft.com/office/powerpoint/2010/main" val="945783556"/>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3300"/>
                </a:solidFill>
              </a:rPr>
              <a:t>Bill No. JJ02</a:t>
            </a:r>
          </a:p>
        </p:txBody>
      </p:sp>
      <p:sp>
        <p:nvSpPr>
          <p:cNvPr id="3" name="Content Placeholder 2"/>
          <p:cNvSpPr>
            <a:spLocks noGrp="1"/>
          </p:cNvSpPr>
          <p:nvPr>
            <p:ph idx="1"/>
          </p:nvPr>
        </p:nvSpPr>
        <p:spPr/>
        <p:txBody>
          <a:bodyPr>
            <a:normAutofit fontScale="40000" lnSpcReduction="20000"/>
          </a:bodyPr>
          <a:lstStyle/>
          <a:p>
            <a:pPr marL="68580" indent="0" algn="ctr">
              <a:buNone/>
            </a:pPr>
            <a:r>
              <a:rPr lang="en-US" dirty="0"/>
              <a:t>A Bill to Be Entitled</a:t>
            </a:r>
          </a:p>
          <a:p>
            <a:pPr marL="68580" indent="0">
              <a:buNone/>
            </a:pPr>
            <a:r>
              <a:rPr lang="en-US" dirty="0"/>
              <a:t>An act relating to the picking of noses during school hours.</a:t>
            </a:r>
          </a:p>
          <a:p>
            <a:pPr marL="68580" indent="0">
              <a:buNone/>
            </a:pPr>
            <a:r>
              <a:rPr lang="en-US" dirty="0"/>
              <a:t> </a:t>
            </a:r>
          </a:p>
          <a:p>
            <a:pPr marL="68580" indent="0">
              <a:buNone/>
            </a:pPr>
            <a:r>
              <a:rPr lang="en-US" dirty="0"/>
              <a:t>Be it hereby enacted by the Mock Legislature:</a:t>
            </a:r>
          </a:p>
          <a:p>
            <a:pPr marL="68580" indent="0">
              <a:buNone/>
            </a:pPr>
            <a:r>
              <a:rPr lang="en-US" dirty="0"/>
              <a:t> </a:t>
            </a:r>
          </a:p>
          <a:p>
            <a:pPr marL="68580" indent="0">
              <a:buNone/>
            </a:pPr>
            <a:r>
              <a:rPr lang="en-US" dirty="0"/>
              <a:t>Section 1: It shall be illegal to “Pick your nose” while on school property during school hours. “Pick your nose” is defined as removing the dust and dirt buildup in the nasal cavity by inserting a finger or other object into the nose and moving it in such a fashion as to remove whatever lies inside.</a:t>
            </a:r>
          </a:p>
          <a:p>
            <a:pPr marL="68580" indent="0">
              <a:buNone/>
            </a:pPr>
            <a:r>
              <a:rPr lang="en-US" dirty="0"/>
              <a:t> </a:t>
            </a:r>
          </a:p>
          <a:p>
            <a:pPr marL="68580" indent="0">
              <a:buNone/>
            </a:pPr>
            <a:r>
              <a:rPr lang="en-US" dirty="0"/>
              <a:t>Section 2: Punishment for breaking this law shall be that the person in question is required to ingest the object removed from the nose as well as any objects found on the underside of the student's desk. </a:t>
            </a:r>
          </a:p>
          <a:p>
            <a:pPr marL="68580" indent="0">
              <a:buNone/>
            </a:pPr>
            <a:r>
              <a:rPr lang="en-US" dirty="0"/>
              <a:t> </a:t>
            </a:r>
          </a:p>
          <a:p>
            <a:pPr marL="68580" indent="0">
              <a:buNone/>
            </a:pPr>
            <a:r>
              <a:rPr lang="en-US" dirty="0"/>
              <a:t>Section 3: Students shall be allowed to pick their nose during after-school activities such as athletic events and pep </a:t>
            </a:r>
            <a:r>
              <a:rPr lang="en-US" dirty="0" err="1"/>
              <a:t>rallys</a:t>
            </a:r>
            <a:r>
              <a:rPr lang="en-US" dirty="0"/>
              <a:t> as well as in after-school detention.</a:t>
            </a:r>
          </a:p>
          <a:p>
            <a:pPr marL="68580" indent="0">
              <a:buNone/>
            </a:pPr>
            <a:r>
              <a:rPr lang="en-US" dirty="0"/>
              <a:t> </a:t>
            </a:r>
          </a:p>
          <a:p>
            <a:pPr marL="68580" indent="0">
              <a:buNone/>
            </a:pPr>
            <a:r>
              <a:rPr lang="en-US" dirty="0"/>
              <a:t>Section 4: This bill shall take effect upon becoming a law. </a:t>
            </a:r>
          </a:p>
          <a:p>
            <a:pPr marL="68580" indent="0" algn="ctr">
              <a:buNone/>
            </a:pPr>
            <a:r>
              <a:rPr lang="en-US" dirty="0"/>
              <a:t>_______________________________________________________________</a:t>
            </a:r>
          </a:p>
          <a:p>
            <a:pPr marL="68580" indent="0" algn="ctr">
              <a:buNone/>
            </a:pPr>
            <a:r>
              <a:rPr lang="en-US" dirty="0"/>
              <a:t>SUMMARY</a:t>
            </a:r>
          </a:p>
          <a:p>
            <a:pPr marL="68580" indent="0" algn="ctr">
              <a:buNone/>
            </a:pPr>
            <a:r>
              <a:rPr lang="en-US" dirty="0"/>
              <a:t> </a:t>
            </a:r>
          </a:p>
          <a:p>
            <a:pPr marL="68580" indent="0">
              <a:buNone/>
            </a:pPr>
            <a:r>
              <a:rPr lang="en-US" dirty="0"/>
              <a:t>This bill shall make it illegal to pick your nose during school. </a:t>
            </a:r>
          </a:p>
        </p:txBody>
      </p:sp>
    </p:spTree>
    <p:extLst>
      <p:ext uri="{BB962C8B-B14F-4D97-AF65-F5344CB8AC3E}">
        <p14:creationId xmlns:p14="http://schemas.microsoft.com/office/powerpoint/2010/main" val="1856202883"/>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3300"/>
                </a:solidFill>
              </a:rPr>
              <a:t>Bill No. CJ01</a:t>
            </a:r>
          </a:p>
        </p:txBody>
      </p:sp>
      <p:sp>
        <p:nvSpPr>
          <p:cNvPr id="3" name="Content Placeholder 2"/>
          <p:cNvSpPr>
            <a:spLocks noGrp="1"/>
          </p:cNvSpPr>
          <p:nvPr>
            <p:ph idx="1"/>
          </p:nvPr>
        </p:nvSpPr>
        <p:spPr/>
        <p:txBody>
          <a:bodyPr>
            <a:normAutofit fontScale="62500" lnSpcReduction="20000"/>
          </a:bodyPr>
          <a:lstStyle/>
          <a:p>
            <a:pPr marL="68580" indent="0" algn="ctr">
              <a:buNone/>
            </a:pPr>
            <a:r>
              <a:rPr lang="en-US" dirty="0"/>
              <a:t>A Bill to Be Entitled</a:t>
            </a:r>
          </a:p>
          <a:p>
            <a:pPr marL="68580" indent="0">
              <a:buNone/>
            </a:pPr>
            <a:r>
              <a:rPr lang="en-US" dirty="0"/>
              <a:t>An act relating to repealing the death penalty.     </a:t>
            </a:r>
          </a:p>
          <a:p>
            <a:pPr marL="68580" indent="0">
              <a:buNone/>
            </a:pPr>
            <a:r>
              <a:rPr lang="en-US" dirty="0"/>
              <a:t> </a:t>
            </a:r>
          </a:p>
          <a:p>
            <a:pPr marL="68580" indent="0">
              <a:buNone/>
            </a:pPr>
            <a:r>
              <a:rPr lang="en-US" dirty="0"/>
              <a:t>Be it hereby enacted by the Mock Legislature:</a:t>
            </a:r>
          </a:p>
          <a:p>
            <a:pPr marL="68580" indent="0">
              <a:buNone/>
            </a:pPr>
            <a:r>
              <a:rPr lang="en-US" dirty="0"/>
              <a:t> </a:t>
            </a:r>
          </a:p>
          <a:p>
            <a:pPr marL="68580" indent="0">
              <a:buNone/>
            </a:pPr>
            <a:r>
              <a:rPr lang="en-US" dirty="0"/>
              <a:t>Section 1 is created to read: The death penalty shall be abolished.</a:t>
            </a:r>
          </a:p>
          <a:p>
            <a:pPr marL="68580" indent="0">
              <a:buNone/>
            </a:pPr>
            <a:r>
              <a:rPr lang="en-US" dirty="0"/>
              <a:t> </a:t>
            </a:r>
          </a:p>
          <a:p>
            <a:pPr marL="68580" indent="0">
              <a:buNone/>
            </a:pPr>
            <a:r>
              <a:rPr lang="en-US" dirty="0"/>
              <a:t>Section 2: All inmates on death row will be given a life in prison sentence.   </a:t>
            </a:r>
          </a:p>
          <a:p>
            <a:pPr marL="68580" indent="0" algn="ctr">
              <a:buNone/>
            </a:pPr>
            <a:r>
              <a:rPr lang="en-US" dirty="0"/>
              <a:t>_______________________________________________________</a:t>
            </a:r>
          </a:p>
          <a:p>
            <a:pPr marL="68580" indent="0" algn="ctr">
              <a:buNone/>
            </a:pPr>
            <a:r>
              <a:rPr lang="en-US" dirty="0"/>
              <a:t>SUMMARY</a:t>
            </a:r>
          </a:p>
          <a:p>
            <a:pPr marL="68580" indent="0">
              <a:buNone/>
            </a:pPr>
            <a:r>
              <a:rPr lang="en-US" dirty="0"/>
              <a:t> </a:t>
            </a:r>
          </a:p>
          <a:p>
            <a:pPr marL="68580" indent="0">
              <a:buNone/>
            </a:pPr>
            <a:r>
              <a:rPr lang="en-US" dirty="0"/>
              <a:t>This bill will abolish the death penalty. </a:t>
            </a:r>
          </a:p>
        </p:txBody>
      </p:sp>
    </p:spTree>
    <p:extLst>
      <p:ext uri="{BB962C8B-B14F-4D97-AF65-F5344CB8AC3E}">
        <p14:creationId xmlns:p14="http://schemas.microsoft.com/office/powerpoint/2010/main" val="4246492944"/>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3300"/>
                </a:solidFill>
              </a:rPr>
              <a:t>Bill No. AG01</a:t>
            </a:r>
          </a:p>
        </p:txBody>
      </p:sp>
      <p:sp>
        <p:nvSpPr>
          <p:cNvPr id="3" name="Content Placeholder 2"/>
          <p:cNvSpPr>
            <a:spLocks noGrp="1"/>
          </p:cNvSpPr>
          <p:nvPr>
            <p:ph idx="1"/>
          </p:nvPr>
        </p:nvSpPr>
        <p:spPr/>
        <p:txBody>
          <a:bodyPr>
            <a:normAutofit fontScale="47500" lnSpcReduction="20000"/>
          </a:bodyPr>
          <a:lstStyle/>
          <a:p>
            <a:pPr marL="68580" indent="0" algn="ctr">
              <a:buNone/>
            </a:pPr>
            <a:r>
              <a:rPr lang="en-US" dirty="0"/>
              <a:t>A Bill to Be Entitled</a:t>
            </a:r>
          </a:p>
          <a:p>
            <a:pPr marL="68580" indent="0">
              <a:buNone/>
            </a:pPr>
            <a:r>
              <a:rPr lang="en-US" dirty="0"/>
              <a:t>An act relating to the illegalization of eating chicken, pork or beef in the presence of the breed.</a:t>
            </a:r>
          </a:p>
          <a:p>
            <a:pPr marL="68580" indent="0">
              <a:buNone/>
            </a:pPr>
            <a:r>
              <a:rPr lang="en-US" dirty="0"/>
              <a:t> </a:t>
            </a:r>
          </a:p>
          <a:p>
            <a:pPr marL="68580" indent="0">
              <a:buNone/>
            </a:pPr>
            <a:r>
              <a:rPr lang="en-US" dirty="0"/>
              <a:t>Be it hereby enacted by the Mock Legislature:</a:t>
            </a:r>
          </a:p>
          <a:p>
            <a:pPr marL="68580" indent="0">
              <a:buNone/>
            </a:pPr>
            <a:r>
              <a:rPr lang="en-US" dirty="0"/>
              <a:t> </a:t>
            </a:r>
          </a:p>
          <a:p>
            <a:pPr marL="68580" indent="0">
              <a:buNone/>
            </a:pPr>
            <a:r>
              <a:rPr lang="en-US" dirty="0"/>
              <a:t>Section 1: It shall be illegal to partake of chicken, pork or beef if there is a chicken, pig or cow within 2 square miles of the dining table.</a:t>
            </a:r>
          </a:p>
          <a:p>
            <a:pPr marL="68580" indent="0">
              <a:buNone/>
            </a:pPr>
            <a:r>
              <a:rPr lang="en-US" dirty="0"/>
              <a:t> </a:t>
            </a:r>
          </a:p>
          <a:p>
            <a:pPr marL="68580" indent="0">
              <a:buNone/>
            </a:pPr>
            <a:r>
              <a:rPr lang="en-US" dirty="0"/>
              <a:t>Section 2: This bill is created in an effort to reduce the heartache suffered by the chickens, pigs and cows. The mental and emotional trauma suffered by said animals is greatly magnified by seeing a like breed consumed.</a:t>
            </a:r>
          </a:p>
          <a:p>
            <a:pPr marL="68580" indent="0" algn="ctr">
              <a:buNone/>
            </a:pPr>
            <a:r>
              <a:rPr lang="en-US" dirty="0"/>
              <a:t>_______________________________________________________________</a:t>
            </a:r>
          </a:p>
          <a:p>
            <a:pPr marL="68580" indent="0" algn="ctr">
              <a:buNone/>
            </a:pPr>
            <a:r>
              <a:rPr lang="en-US" dirty="0"/>
              <a:t>SUMMARY</a:t>
            </a:r>
          </a:p>
          <a:p>
            <a:pPr marL="68580" indent="0">
              <a:buNone/>
            </a:pPr>
            <a:r>
              <a:rPr lang="en-US" dirty="0"/>
              <a:t> </a:t>
            </a:r>
          </a:p>
          <a:p>
            <a:pPr marL="68580" indent="0">
              <a:buNone/>
            </a:pPr>
            <a:r>
              <a:rPr lang="en-US" dirty="0"/>
              <a:t>This bill will make it illegal to partake of animal meat in the presence of animals. </a:t>
            </a:r>
          </a:p>
        </p:txBody>
      </p:sp>
    </p:spTree>
    <p:extLst>
      <p:ext uri="{BB962C8B-B14F-4D97-AF65-F5344CB8AC3E}">
        <p14:creationId xmlns:p14="http://schemas.microsoft.com/office/powerpoint/2010/main" val="372377040"/>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3300"/>
                </a:solidFill>
              </a:rPr>
              <a:t>SHARING</a:t>
            </a:r>
          </a:p>
        </p:txBody>
      </p:sp>
      <p:sp>
        <p:nvSpPr>
          <p:cNvPr id="3" name="Content Placeholder 2"/>
          <p:cNvSpPr>
            <a:spLocks noGrp="1"/>
          </p:cNvSpPr>
          <p:nvPr>
            <p:ph idx="1"/>
          </p:nvPr>
        </p:nvSpPr>
        <p:spPr/>
        <p:txBody>
          <a:bodyPr/>
          <a:lstStyle/>
          <a:p>
            <a:pPr lvl="0"/>
            <a:r>
              <a:rPr lang="en-US" dirty="0"/>
              <a:t>What was the hardest part of this activity?</a:t>
            </a:r>
          </a:p>
          <a:p>
            <a:pPr lvl="0"/>
            <a:r>
              <a:rPr lang="en-US" dirty="0"/>
              <a:t>What other types of occasions have you had to follow specific rules?  How about times you needed to make introductions or “speak off the cuff?”</a:t>
            </a:r>
          </a:p>
        </p:txBody>
      </p:sp>
    </p:spTree>
    <p:extLst>
      <p:ext uri="{BB962C8B-B14F-4D97-AF65-F5344CB8AC3E}">
        <p14:creationId xmlns:p14="http://schemas.microsoft.com/office/powerpoint/2010/main" val="2209976142"/>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3300"/>
                </a:solidFill>
              </a:rPr>
              <a:t>PROCESSING</a:t>
            </a:r>
          </a:p>
        </p:txBody>
      </p:sp>
      <p:sp>
        <p:nvSpPr>
          <p:cNvPr id="3" name="Content Placeholder 2"/>
          <p:cNvSpPr>
            <a:spLocks noGrp="1"/>
          </p:cNvSpPr>
          <p:nvPr>
            <p:ph idx="1"/>
          </p:nvPr>
        </p:nvSpPr>
        <p:spPr/>
        <p:txBody>
          <a:bodyPr/>
          <a:lstStyle/>
          <a:p>
            <a:pPr lvl="0"/>
            <a:r>
              <a:rPr lang="en-US" dirty="0"/>
              <a:t>Were there any bills that someone wanted to see passed but which were defeated?</a:t>
            </a:r>
          </a:p>
          <a:p>
            <a:pPr lvl="0"/>
            <a:r>
              <a:rPr lang="en-US" dirty="0"/>
              <a:t>Besides the legislature, what groups follow formal rules to make decisions?</a:t>
            </a:r>
          </a:p>
        </p:txBody>
      </p:sp>
    </p:spTree>
    <p:extLst>
      <p:ext uri="{BB962C8B-B14F-4D97-AF65-F5344CB8AC3E}">
        <p14:creationId xmlns:p14="http://schemas.microsoft.com/office/powerpoint/2010/main" val="904023159"/>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3300"/>
                </a:solidFill>
              </a:rPr>
              <a:t>GENERALIZING</a:t>
            </a:r>
          </a:p>
        </p:txBody>
      </p:sp>
      <p:sp>
        <p:nvSpPr>
          <p:cNvPr id="3" name="Content Placeholder 2"/>
          <p:cNvSpPr>
            <a:spLocks noGrp="1"/>
          </p:cNvSpPr>
          <p:nvPr>
            <p:ph idx="1"/>
          </p:nvPr>
        </p:nvSpPr>
        <p:spPr/>
        <p:txBody>
          <a:bodyPr/>
          <a:lstStyle/>
          <a:p>
            <a:pPr lvl="0"/>
            <a:r>
              <a:rPr lang="en-US" dirty="0"/>
              <a:t>Why does how you speak in public affect what people think of you?</a:t>
            </a:r>
          </a:p>
          <a:p>
            <a:pPr lvl="0"/>
            <a:r>
              <a:rPr lang="en-US" dirty="0"/>
              <a:t>Why is it important to be a good citizen?</a:t>
            </a:r>
          </a:p>
          <a:p>
            <a:pPr lvl="0"/>
            <a:r>
              <a:rPr lang="en-US" dirty="0"/>
              <a:t>Is it difficult to get bad laws passed using the process our government uses? Why?</a:t>
            </a:r>
          </a:p>
        </p:txBody>
      </p:sp>
    </p:spTree>
    <p:extLst>
      <p:ext uri="{BB962C8B-B14F-4D97-AF65-F5344CB8AC3E}">
        <p14:creationId xmlns:p14="http://schemas.microsoft.com/office/powerpoint/2010/main" val="25789476"/>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3300"/>
                </a:solidFill>
              </a:rPr>
              <a:t>APPLYING</a:t>
            </a:r>
          </a:p>
        </p:txBody>
      </p:sp>
      <p:sp>
        <p:nvSpPr>
          <p:cNvPr id="3" name="Content Placeholder 2"/>
          <p:cNvSpPr>
            <a:spLocks noGrp="1"/>
          </p:cNvSpPr>
          <p:nvPr>
            <p:ph idx="1"/>
          </p:nvPr>
        </p:nvSpPr>
        <p:spPr/>
        <p:txBody>
          <a:bodyPr/>
          <a:lstStyle/>
          <a:p>
            <a:pPr lvl="0"/>
            <a:r>
              <a:rPr lang="en-US" dirty="0"/>
              <a:t>What are some of your ideas for real laws?</a:t>
            </a:r>
          </a:p>
          <a:p>
            <a:pPr lvl="0"/>
            <a:r>
              <a:rPr lang="en-US" dirty="0"/>
              <a:t>What would you have to do to get your ideas made into real laws?</a:t>
            </a:r>
          </a:p>
          <a:p>
            <a:pPr lvl="0"/>
            <a:r>
              <a:rPr lang="en-US" dirty="0"/>
              <a:t>How can you use the ideas learned here in other places in your life (outside of 4-H)?</a:t>
            </a:r>
          </a:p>
        </p:txBody>
      </p:sp>
    </p:spTree>
    <p:extLst>
      <p:ext uri="{BB962C8B-B14F-4D97-AF65-F5344CB8AC3E}">
        <p14:creationId xmlns:p14="http://schemas.microsoft.com/office/powerpoint/2010/main" val="3662479355"/>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424255"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915047"/>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3300"/>
                </a:solidFill>
              </a:rPr>
              <a:t>Bill No. ED01</a:t>
            </a:r>
          </a:p>
        </p:txBody>
      </p:sp>
      <p:sp>
        <p:nvSpPr>
          <p:cNvPr id="3" name="Content Placeholder 2"/>
          <p:cNvSpPr>
            <a:spLocks noGrp="1"/>
          </p:cNvSpPr>
          <p:nvPr>
            <p:ph idx="1"/>
          </p:nvPr>
        </p:nvSpPr>
        <p:spPr/>
        <p:txBody>
          <a:bodyPr>
            <a:normAutofit fontScale="47500" lnSpcReduction="20000"/>
          </a:bodyPr>
          <a:lstStyle/>
          <a:p>
            <a:pPr marL="68580" indent="0" algn="ctr">
              <a:buNone/>
            </a:pPr>
            <a:r>
              <a:rPr lang="en-US" dirty="0"/>
              <a:t>A Bill to Be Entitled</a:t>
            </a:r>
          </a:p>
          <a:p>
            <a:pPr marL="68580" indent="0">
              <a:buNone/>
            </a:pPr>
            <a:r>
              <a:rPr lang="en-US" dirty="0"/>
              <a:t>An act relating to the freedom of students to skip school on their birthday.</a:t>
            </a:r>
          </a:p>
          <a:p>
            <a:pPr marL="68580" indent="0">
              <a:buNone/>
            </a:pPr>
            <a:endParaRPr lang="en-US" dirty="0"/>
          </a:p>
          <a:p>
            <a:pPr marL="68580" indent="0">
              <a:buNone/>
            </a:pPr>
            <a:r>
              <a:rPr lang="en-US" dirty="0"/>
              <a:t>Be it hereby enacted by the Mock Legislature:</a:t>
            </a:r>
          </a:p>
          <a:p>
            <a:pPr marL="68580" indent="0">
              <a:buNone/>
            </a:pPr>
            <a:endParaRPr lang="en-US" dirty="0"/>
          </a:p>
          <a:p>
            <a:pPr marL="68580" indent="0">
              <a:buNone/>
            </a:pPr>
            <a:r>
              <a:rPr lang="en-US" dirty="0"/>
              <a:t>Section 1 is created to read: On the anniversary of your birth it is not mandatory for students to attend school. This will not be considered as you being tardy nor will there be consequences for skipping. </a:t>
            </a:r>
          </a:p>
          <a:p>
            <a:pPr marL="68580" indent="0">
              <a:buNone/>
            </a:pPr>
            <a:endParaRPr lang="en-US" dirty="0"/>
          </a:p>
          <a:p>
            <a:pPr marL="68580" indent="0">
              <a:buNone/>
            </a:pPr>
            <a:r>
              <a:rPr lang="en-US" dirty="0"/>
              <a:t>Section 2: It shall hereby be required for all students to notify the school’s administration office the day before their birthday.</a:t>
            </a:r>
          </a:p>
          <a:p>
            <a:pPr marL="68580" indent="0">
              <a:buNone/>
            </a:pPr>
            <a:endParaRPr lang="en-US" dirty="0"/>
          </a:p>
          <a:p>
            <a:pPr marL="68580" indent="0">
              <a:buNone/>
            </a:pPr>
            <a:r>
              <a:rPr lang="en-US" dirty="0"/>
              <a:t>Section 3: This shall take effect in the state of Florida upon becoming a law. </a:t>
            </a:r>
          </a:p>
          <a:p>
            <a:pPr marL="68580" indent="0" algn="ctr">
              <a:buNone/>
            </a:pPr>
            <a:r>
              <a:rPr lang="en-US" dirty="0"/>
              <a:t>_______________________________________________________________</a:t>
            </a:r>
          </a:p>
          <a:p>
            <a:pPr marL="68580" indent="0" algn="ctr">
              <a:buNone/>
            </a:pPr>
            <a:r>
              <a:rPr lang="en-US" dirty="0"/>
              <a:t>SUMMARY</a:t>
            </a:r>
          </a:p>
          <a:p>
            <a:pPr marL="68580" indent="0">
              <a:buNone/>
            </a:pPr>
            <a:endParaRPr lang="en-US" dirty="0"/>
          </a:p>
          <a:p>
            <a:pPr marL="68580" indent="0">
              <a:buNone/>
            </a:pPr>
            <a:r>
              <a:rPr lang="en-US" dirty="0"/>
              <a:t>This bill will allow students to skip school on their birthday. </a:t>
            </a:r>
          </a:p>
        </p:txBody>
      </p:sp>
    </p:spTree>
    <p:extLst>
      <p:ext uri="{BB962C8B-B14F-4D97-AF65-F5344CB8AC3E}">
        <p14:creationId xmlns:p14="http://schemas.microsoft.com/office/powerpoint/2010/main" val="589643317"/>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3300"/>
                </a:solidFill>
              </a:rPr>
              <a:t>Bill No. ED02</a:t>
            </a:r>
          </a:p>
        </p:txBody>
      </p:sp>
      <p:sp>
        <p:nvSpPr>
          <p:cNvPr id="3" name="Content Placeholder 2"/>
          <p:cNvSpPr>
            <a:spLocks noGrp="1"/>
          </p:cNvSpPr>
          <p:nvPr>
            <p:ph idx="1"/>
          </p:nvPr>
        </p:nvSpPr>
        <p:spPr/>
        <p:txBody>
          <a:bodyPr>
            <a:normAutofit fontScale="47500" lnSpcReduction="20000"/>
          </a:bodyPr>
          <a:lstStyle/>
          <a:p>
            <a:pPr marL="68580" indent="0" algn="ctr">
              <a:buNone/>
            </a:pPr>
            <a:r>
              <a:rPr lang="en-US" dirty="0"/>
              <a:t>A Bill to Be Entitled</a:t>
            </a:r>
          </a:p>
          <a:p>
            <a:pPr marL="68580" indent="0">
              <a:buNone/>
            </a:pPr>
            <a:r>
              <a:rPr lang="en-US" dirty="0"/>
              <a:t>An act relating to all algebra teachers.</a:t>
            </a:r>
          </a:p>
          <a:p>
            <a:pPr marL="68580" indent="0">
              <a:buNone/>
            </a:pPr>
            <a:r>
              <a:rPr lang="en-US" dirty="0"/>
              <a:t> </a:t>
            </a:r>
          </a:p>
          <a:p>
            <a:pPr marL="68580" indent="0">
              <a:buNone/>
            </a:pPr>
            <a:r>
              <a:rPr lang="en-US" dirty="0"/>
              <a:t>Be it hereby enacted by the Mock Legislature:</a:t>
            </a:r>
          </a:p>
          <a:p>
            <a:pPr marL="68580" indent="0">
              <a:buNone/>
            </a:pPr>
            <a:r>
              <a:rPr lang="en-US" dirty="0"/>
              <a:t> </a:t>
            </a:r>
          </a:p>
          <a:p>
            <a:pPr marL="68580" indent="0">
              <a:buNone/>
            </a:pPr>
            <a:r>
              <a:rPr lang="en-US" dirty="0"/>
              <a:t>Section 1 is created to read: It is mandatory for every algebra teacher to weekly give an example of how what the students are learning can apply to their lives. </a:t>
            </a:r>
          </a:p>
          <a:p>
            <a:pPr marL="68580" indent="0">
              <a:buNone/>
            </a:pPr>
            <a:r>
              <a:rPr lang="en-US" dirty="0"/>
              <a:t> </a:t>
            </a:r>
          </a:p>
          <a:p>
            <a:pPr marL="68580" indent="0">
              <a:buNone/>
            </a:pPr>
            <a:r>
              <a:rPr lang="en-US" dirty="0"/>
              <a:t>Section 2: This bill will apply to any public or private school, college or university in Florida. </a:t>
            </a:r>
          </a:p>
          <a:p>
            <a:pPr marL="68580" indent="0">
              <a:buNone/>
            </a:pPr>
            <a:r>
              <a:rPr lang="en-US" dirty="0"/>
              <a:t> </a:t>
            </a:r>
          </a:p>
          <a:p>
            <a:pPr marL="68580" indent="0">
              <a:buNone/>
            </a:pPr>
            <a:r>
              <a:rPr lang="en-US" dirty="0"/>
              <a:t>Section 3: Shall take effect upon becoming a law. </a:t>
            </a:r>
          </a:p>
          <a:p>
            <a:pPr marL="68580" indent="0" algn="ctr">
              <a:buNone/>
            </a:pPr>
            <a:r>
              <a:rPr lang="en-US" dirty="0"/>
              <a:t>_______________________________________________________________</a:t>
            </a:r>
          </a:p>
          <a:p>
            <a:pPr marL="68580" indent="0" algn="ctr">
              <a:buNone/>
            </a:pPr>
            <a:r>
              <a:rPr lang="en-US" dirty="0"/>
              <a:t>SUMMARY</a:t>
            </a:r>
          </a:p>
          <a:p>
            <a:pPr marL="68580" indent="0">
              <a:buNone/>
            </a:pPr>
            <a:r>
              <a:rPr lang="en-US" dirty="0"/>
              <a:t> </a:t>
            </a:r>
          </a:p>
          <a:p>
            <a:pPr marL="68580" indent="0">
              <a:buNone/>
            </a:pPr>
            <a:r>
              <a:rPr lang="en-US" dirty="0"/>
              <a:t>This bill will require algebra teachers to give an example of how algebra applies to life.</a:t>
            </a:r>
          </a:p>
        </p:txBody>
      </p:sp>
    </p:spTree>
    <p:extLst>
      <p:ext uri="{BB962C8B-B14F-4D97-AF65-F5344CB8AC3E}">
        <p14:creationId xmlns:p14="http://schemas.microsoft.com/office/powerpoint/2010/main" val="2428330143"/>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3300"/>
                </a:solidFill>
              </a:rPr>
              <a:t>Bill No. GCT01</a:t>
            </a:r>
          </a:p>
        </p:txBody>
      </p:sp>
      <p:sp>
        <p:nvSpPr>
          <p:cNvPr id="3" name="Content Placeholder 2"/>
          <p:cNvSpPr>
            <a:spLocks noGrp="1"/>
          </p:cNvSpPr>
          <p:nvPr>
            <p:ph idx="1"/>
          </p:nvPr>
        </p:nvSpPr>
        <p:spPr/>
        <p:txBody>
          <a:bodyPr>
            <a:normAutofit fontScale="40000" lnSpcReduction="20000"/>
          </a:bodyPr>
          <a:lstStyle/>
          <a:p>
            <a:pPr marL="68580" indent="0" algn="ctr">
              <a:buNone/>
            </a:pPr>
            <a:r>
              <a:rPr lang="en-US" dirty="0"/>
              <a:t>A Bill to Be Entitled</a:t>
            </a:r>
          </a:p>
          <a:p>
            <a:pPr marL="68580" indent="0">
              <a:buNone/>
            </a:pPr>
            <a:r>
              <a:rPr lang="en-US" dirty="0"/>
              <a:t>An act relating to appointing Lady Gaga Supreme Governor of Florida  </a:t>
            </a:r>
          </a:p>
          <a:p>
            <a:pPr marL="68580" indent="0">
              <a:buNone/>
            </a:pPr>
            <a:r>
              <a:rPr lang="en-US" dirty="0"/>
              <a:t> </a:t>
            </a:r>
          </a:p>
          <a:p>
            <a:pPr marL="68580" indent="0">
              <a:buNone/>
            </a:pPr>
            <a:r>
              <a:rPr lang="en-US" dirty="0"/>
              <a:t>Be it hereby enacted by the Mock Legislature:</a:t>
            </a:r>
          </a:p>
          <a:p>
            <a:pPr marL="68580" indent="0">
              <a:buNone/>
            </a:pPr>
            <a:r>
              <a:rPr lang="en-US" dirty="0"/>
              <a:t> </a:t>
            </a:r>
          </a:p>
          <a:p>
            <a:pPr marL="68580" indent="0">
              <a:buNone/>
            </a:pPr>
            <a:r>
              <a:rPr lang="en-US" dirty="0"/>
              <a:t>Section 1 is created to read: Whereas, Lady Gaga is one of the greatest performers in the history of music. And whereas, Lady Gaga is the example of greatness for all Floridians to follow. The following shall be enacted:</a:t>
            </a:r>
          </a:p>
          <a:p>
            <a:pPr marL="68580" indent="0">
              <a:buNone/>
            </a:pPr>
            <a:r>
              <a:rPr lang="en-US" dirty="0"/>
              <a:t> </a:t>
            </a:r>
          </a:p>
          <a:p>
            <a:pPr marL="68580" indent="0">
              <a:buNone/>
            </a:pPr>
            <a:r>
              <a:rPr lang="en-US" dirty="0"/>
              <a:t>Section 2: A new position shall be created in the Florida government and this position shall be called “Supreme Governor”. This position allows Lady Gaga to do whatever she wants, whenever she wants, with anything that even remotely concerns the State of Florida.   </a:t>
            </a:r>
          </a:p>
          <a:p>
            <a:pPr marL="68580" indent="0">
              <a:buNone/>
            </a:pPr>
            <a:r>
              <a:rPr lang="en-US" dirty="0"/>
              <a:t> </a:t>
            </a:r>
          </a:p>
          <a:p>
            <a:pPr marL="68580" indent="0">
              <a:buNone/>
            </a:pPr>
            <a:r>
              <a:rPr lang="en-US" dirty="0"/>
              <a:t>Section 3: The position of Supreme Governor that Lady Gaga shall inherit will be the highest political position in the State of Florida placing her of even more importance than the Governor.</a:t>
            </a:r>
          </a:p>
          <a:p>
            <a:pPr marL="68580" indent="0">
              <a:buNone/>
            </a:pPr>
            <a:r>
              <a:rPr lang="en-US" dirty="0"/>
              <a:t>Section 4: This act shall take effect upon becoming a law.</a:t>
            </a:r>
          </a:p>
          <a:p>
            <a:pPr marL="68580" indent="0" algn="ctr">
              <a:buNone/>
            </a:pPr>
            <a:r>
              <a:rPr lang="en-US" dirty="0"/>
              <a:t>_______________________________________________________________</a:t>
            </a:r>
          </a:p>
          <a:p>
            <a:pPr marL="68580" indent="0" algn="ctr">
              <a:buNone/>
            </a:pPr>
            <a:r>
              <a:rPr lang="en-US" dirty="0"/>
              <a:t>SUMMARY</a:t>
            </a:r>
          </a:p>
          <a:p>
            <a:pPr marL="68580" indent="0">
              <a:buNone/>
            </a:pPr>
            <a:r>
              <a:rPr lang="en-US" dirty="0"/>
              <a:t> </a:t>
            </a:r>
          </a:p>
          <a:p>
            <a:pPr marL="68580" indent="0">
              <a:buNone/>
            </a:pPr>
            <a:r>
              <a:rPr lang="en-US" dirty="0"/>
              <a:t>This bill would place Lady Gaga as Supreme Governor in the State of Florida giving her power over all other political entities. </a:t>
            </a:r>
          </a:p>
        </p:txBody>
      </p:sp>
    </p:spTree>
    <p:extLst>
      <p:ext uri="{BB962C8B-B14F-4D97-AF65-F5344CB8AC3E}">
        <p14:creationId xmlns:p14="http://schemas.microsoft.com/office/powerpoint/2010/main" val="279802"/>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3300"/>
                </a:solidFill>
              </a:rPr>
              <a:t>Bill No. GTC02</a:t>
            </a:r>
          </a:p>
        </p:txBody>
      </p:sp>
      <p:sp>
        <p:nvSpPr>
          <p:cNvPr id="3" name="Content Placeholder 2"/>
          <p:cNvSpPr>
            <a:spLocks noGrp="1"/>
          </p:cNvSpPr>
          <p:nvPr>
            <p:ph idx="1"/>
          </p:nvPr>
        </p:nvSpPr>
        <p:spPr/>
        <p:txBody>
          <a:bodyPr>
            <a:normAutofit fontScale="62500" lnSpcReduction="20000"/>
          </a:bodyPr>
          <a:lstStyle/>
          <a:p>
            <a:pPr marL="68580" indent="0" algn="ctr">
              <a:buNone/>
            </a:pPr>
            <a:r>
              <a:rPr lang="en-US" dirty="0"/>
              <a:t>A Bill to Be Entitled</a:t>
            </a:r>
          </a:p>
          <a:p>
            <a:pPr marL="68580" indent="0">
              <a:buNone/>
            </a:pPr>
            <a:r>
              <a:rPr lang="en-US" dirty="0"/>
              <a:t>An act relating to changing the legal voting age from 18 to 12. </a:t>
            </a:r>
          </a:p>
          <a:p>
            <a:pPr marL="68580" indent="0">
              <a:buNone/>
            </a:pPr>
            <a:r>
              <a:rPr lang="en-US" dirty="0"/>
              <a:t> </a:t>
            </a:r>
          </a:p>
          <a:p>
            <a:pPr marL="68580" indent="0">
              <a:buNone/>
            </a:pPr>
            <a:r>
              <a:rPr lang="en-US" dirty="0"/>
              <a:t>Be it hereby enacted by the Mock Legislature:</a:t>
            </a:r>
          </a:p>
          <a:p>
            <a:pPr marL="68580" indent="0">
              <a:buNone/>
            </a:pPr>
            <a:r>
              <a:rPr lang="en-US" dirty="0"/>
              <a:t> </a:t>
            </a:r>
          </a:p>
          <a:p>
            <a:pPr marL="68580" indent="0">
              <a:buNone/>
            </a:pPr>
            <a:r>
              <a:rPr lang="en-US" dirty="0"/>
              <a:t>Section 1 is created to read: The legal voting age shall be changed from age 18 to age 12.  </a:t>
            </a:r>
          </a:p>
          <a:p>
            <a:pPr marL="68580" indent="0">
              <a:buNone/>
            </a:pPr>
            <a:r>
              <a:rPr lang="en-US" dirty="0"/>
              <a:t> </a:t>
            </a:r>
          </a:p>
          <a:p>
            <a:pPr marL="68580" indent="0">
              <a:buNone/>
            </a:pPr>
            <a:r>
              <a:rPr lang="en-US" dirty="0"/>
              <a:t>Section 2: This bill shall take effect upon becoming a law. </a:t>
            </a:r>
          </a:p>
          <a:p>
            <a:pPr marL="68580" indent="0" algn="ctr">
              <a:buNone/>
            </a:pPr>
            <a:r>
              <a:rPr lang="en-US" dirty="0"/>
              <a:t>_______________________________________________________</a:t>
            </a:r>
          </a:p>
          <a:p>
            <a:pPr marL="68580" indent="0" algn="ctr">
              <a:buNone/>
            </a:pPr>
            <a:r>
              <a:rPr lang="en-US" dirty="0"/>
              <a:t>SUMMARY</a:t>
            </a:r>
          </a:p>
          <a:p>
            <a:pPr marL="68580" indent="0">
              <a:buNone/>
            </a:pPr>
            <a:r>
              <a:rPr lang="en-US" dirty="0"/>
              <a:t> </a:t>
            </a:r>
          </a:p>
          <a:p>
            <a:pPr marL="68580" indent="0">
              <a:buNone/>
            </a:pPr>
            <a:r>
              <a:rPr lang="en-US" dirty="0"/>
              <a:t>This bill changes the legal voting age from 18 to 12. </a:t>
            </a:r>
          </a:p>
        </p:txBody>
      </p:sp>
    </p:spTree>
    <p:extLst>
      <p:ext uri="{BB962C8B-B14F-4D97-AF65-F5344CB8AC3E}">
        <p14:creationId xmlns:p14="http://schemas.microsoft.com/office/powerpoint/2010/main" val="3266260015"/>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3300"/>
                </a:solidFill>
              </a:rPr>
              <a:t>Bill No. HHS01</a:t>
            </a:r>
          </a:p>
        </p:txBody>
      </p:sp>
      <p:sp>
        <p:nvSpPr>
          <p:cNvPr id="3" name="Content Placeholder 2"/>
          <p:cNvSpPr>
            <a:spLocks noGrp="1"/>
          </p:cNvSpPr>
          <p:nvPr>
            <p:ph idx="1"/>
          </p:nvPr>
        </p:nvSpPr>
        <p:spPr/>
        <p:txBody>
          <a:bodyPr>
            <a:normAutofit fontScale="40000" lnSpcReduction="20000"/>
          </a:bodyPr>
          <a:lstStyle/>
          <a:p>
            <a:pPr marL="68580" indent="0" algn="ctr">
              <a:buNone/>
            </a:pPr>
            <a:r>
              <a:rPr lang="en-US" dirty="0"/>
              <a:t>A Bill to Be Entitled</a:t>
            </a:r>
          </a:p>
          <a:p>
            <a:pPr marL="68580" indent="0">
              <a:buNone/>
            </a:pPr>
            <a:r>
              <a:rPr lang="en-US" dirty="0"/>
              <a:t>An act relating to chips emplaced in children.   </a:t>
            </a:r>
          </a:p>
          <a:p>
            <a:pPr marL="68580" indent="0">
              <a:buNone/>
            </a:pPr>
            <a:r>
              <a:rPr lang="en-US" dirty="0"/>
              <a:t> </a:t>
            </a:r>
          </a:p>
          <a:p>
            <a:pPr marL="68580" indent="0">
              <a:buNone/>
            </a:pPr>
            <a:r>
              <a:rPr lang="en-US" dirty="0"/>
              <a:t>Be it hereby enacted by the Mock Legislature:</a:t>
            </a:r>
          </a:p>
          <a:p>
            <a:pPr marL="68580" indent="0">
              <a:buNone/>
            </a:pPr>
            <a:r>
              <a:rPr lang="en-US" dirty="0"/>
              <a:t> </a:t>
            </a:r>
          </a:p>
          <a:p>
            <a:pPr marL="68580" indent="0">
              <a:buNone/>
            </a:pPr>
            <a:r>
              <a:rPr lang="en-US" dirty="0"/>
              <a:t>Section 1 is created to read: All children shall, at birth, be implanted with a chip that can track GPS position, as well as relay critical medical information to a central database should the child go missing/be abducted/get lost in the woods/get lost at sea/talk to strangers/take candy from strangers etc.</a:t>
            </a:r>
          </a:p>
          <a:p>
            <a:pPr marL="68580" indent="0">
              <a:buNone/>
            </a:pPr>
            <a:r>
              <a:rPr lang="en-US" dirty="0"/>
              <a:t> </a:t>
            </a:r>
          </a:p>
          <a:p>
            <a:pPr marL="68580" indent="0">
              <a:buNone/>
            </a:pPr>
            <a:r>
              <a:rPr lang="en-US" dirty="0"/>
              <a:t>Section 2: Parents who refuse this bill shall be punished as follows: </a:t>
            </a:r>
          </a:p>
          <a:p>
            <a:pPr marL="68580" indent="0">
              <a:buNone/>
            </a:pPr>
            <a:r>
              <a:rPr lang="en-US" dirty="0"/>
              <a:t> </a:t>
            </a:r>
          </a:p>
          <a:p>
            <a:pPr marL="68580" lvl="0" indent="0">
              <a:buNone/>
            </a:pPr>
            <a:r>
              <a:rPr lang="en-US" dirty="0"/>
              <a:t>Birth parents shall spend their birthday each year in a county jail.</a:t>
            </a:r>
          </a:p>
          <a:p>
            <a:pPr marL="68580" lvl="0" indent="0">
              <a:buNone/>
            </a:pPr>
            <a:r>
              <a:rPr lang="en-US" dirty="0"/>
              <a:t>Birth parents shall be required to purchase and provide their child with junk food and candy whenever the said child desires.</a:t>
            </a:r>
          </a:p>
          <a:p>
            <a:pPr marL="68580" indent="0">
              <a:buNone/>
            </a:pPr>
            <a:r>
              <a:rPr lang="en-US" dirty="0"/>
              <a:t> </a:t>
            </a:r>
          </a:p>
          <a:p>
            <a:pPr marL="68580" indent="0">
              <a:buNone/>
            </a:pPr>
            <a:r>
              <a:rPr lang="en-US" dirty="0"/>
              <a:t>Section 4: This shall take effect upon becoming a law. </a:t>
            </a:r>
          </a:p>
          <a:p>
            <a:pPr marL="68580" indent="0" algn="ctr">
              <a:buNone/>
            </a:pPr>
            <a:r>
              <a:rPr lang="en-US" dirty="0"/>
              <a:t>_______________________________________________________________</a:t>
            </a:r>
          </a:p>
          <a:p>
            <a:pPr marL="68580" indent="0" algn="ctr">
              <a:buNone/>
            </a:pPr>
            <a:r>
              <a:rPr lang="en-US" dirty="0"/>
              <a:t>SUMMARY</a:t>
            </a:r>
          </a:p>
          <a:p>
            <a:pPr marL="68580" indent="0">
              <a:buNone/>
            </a:pPr>
            <a:r>
              <a:rPr lang="en-US" dirty="0"/>
              <a:t> </a:t>
            </a:r>
          </a:p>
          <a:p>
            <a:pPr marL="68580" indent="0">
              <a:buNone/>
            </a:pPr>
            <a:r>
              <a:rPr lang="en-US" dirty="0"/>
              <a:t>This bill shall make it mandatory for all children to have a chip inserted at birth.</a:t>
            </a:r>
          </a:p>
        </p:txBody>
      </p:sp>
    </p:spTree>
    <p:extLst>
      <p:ext uri="{BB962C8B-B14F-4D97-AF65-F5344CB8AC3E}">
        <p14:creationId xmlns:p14="http://schemas.microsoft.com/office/powerpoint/2010/main" val="1310675689"/>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3300"/>
                </a:solidFill>
              </a:rPr>
              <a:t>Bill No. HHS02</a:t>
            </a:r>
          </a:p>
        </p:txBody>
      </p:sp>
      <p:sp>
        <p:nvSpPr>
          <p:cNvPr id="3" name="Content Placeholder 2"/>
          <p:cNvSpPr>
            <a:spLocks noGrp="1"/>
          </p:cNvSpPr>
          <p:nvPr>
            <p:ph idx="1"/>
          </p:nvPr>
        </p:nvSpPr>
        <p:spPr/>
        <p:txBody>
          <a:bodyPr>
            <a:normAutofit fontScale="47500" lnSpcReduction="20000"/>
          </a:bodyPr>
          <a:lstStyle/>
          <a:p>
            <a:pPr marL="68580" indent="0" algn="ctr">
              <a:buNone/>
            </a:pPr>
            <a:r>
              <a:rPr lang="en-US" dirty="0"/>
              <a:t>A Bill to Be Entitled</a:t>
            </a:r>
          </a:p>
          <a:p>
            <a:pPr marL="68580" indent="0">
              <a:buNone/>
            </a:pPr>
            <a:r>
              <a:rPr lang="en-US" dirty="0"/>
              <a:t>An act relating all Florida 4-H Camp’s food </a:t>
            </a:r>
          </a:p>
          <a:p>
            <a:pPr marL="68580" indent="0">
              <a:buNone/>
            </a:pPr>
            <a:r>
              <a:rPr lang="en-US" dirty="0"/>
              <a:t> </a:t>
            </a:r>
          </a:p>
          <a:p>
            <a:pPr marL="68580" indent="0">
              <a:buNone/>
            </a:pPr>
            <a:r>
              <a:rPr lang="en-US" dirty="0"/>
              <a:t>Be it hereby enacted by the Mock Legislature:</a:t>
            </a:r>
          </a:p>
          <a:p>
            <a:pPr marL="68580" indent="0">
              <a:buNone/>
            </a:pPr>
            <a:r>
              <a:rPr lang="en-US" dirty="0"/>
              <a:t> </a:t>
            </a:r>
          </a:p>
          <a:p>
            <a:pPr marL="68580" indent="0">
              <a:buNone/>
            </a:pPr>
            <a:r>
              <a:rPr lang="en-US" dirty="0"/>
              <a:t>Section 1 is created to read: During all 4-H events held at a Florida 4-H Camp, sweets and deserts shall be removed from the Camp food selection, being replaced by vegetables. </a:t>
            </a:r>
          </a:p>
          <a:p>
            <a:pPr marL="68580" indent="0">
              <a:buNone/>
            </a:pPr>
            <a:r>
              <a:rPr lang="en-US" dirty="0"/>
              <a:t> </a:t>
            </a:r>
          </a:p>
          <a:p>
            <a:pPr marL="68580" indent="0">
              <a:buNone/>
            </a:pPr>
            <a:r>
              <a:rPr lang="en-US" dirty="0"/>
              <a:t>Section 2: In an effort to enforce healthy eating a new position shall be added to the Committee members in charge of the event.</a:t>
            </a:r>
          </a:p>
          <a:p>
            <a:pPr marL="68580" lvl="0" indent="0">
              <a:buNone/>
            </a:pPr>
            <a:r>
              <a:rPr lang="en-US" dirty="0"/>
              <a:t>The new position shall be a senior who will act as a guard.</a:t>
            </a:r>
          </a:p>
          <a:p>
            <a:pPr marL="68580" lvl="0" indent="0">
              <a:buNone/>
            </a:pPr>
            <a:r>
              <a:rPr lang="en-US" dirty="0"/>
              <a:t>The guard shall inspect trays attempted to be dumped with vegetables.</a:t>
            </a:r>
          </a:p>
          <a:p>
            <a:pPr marL="68580" lvl="0" indent="0">
              <a:buNone/>
            </a:pPr>
            <a:r>
              <a:rPr lang="en-US" dirty="0"/>
              <a:t>In the case the vegetables are left uneaten it shall be returned to the owner for them to finish.</a:t>
            </a:r>
          </a:p>
          <a:p>
            <a:pPr marL="68580" indent="0">
              <a:buNone/>
            </a:pPr>
            <a:r>
              <a:rPr lang="en-US" dirty="0"/>
              <a:t> </a:t>
            </a:r>
          </a:p>
          <a:p>
            <a:pPr marL="68580" indent="0">
              <a:buNone/>
            </a:pPr>
            <a:r>
              <a:rPr lang="en-US" dirty="0"/>
              <a:t>Section 3: This bill shall take effect upon becoming a law.  </a:t>
            </a:r>
          </a:p>
          <a:p>
            <a:pPr marL="68580" indent="0" algn="ctr">
              <a:buNone/>
            </a:pPr>
            <a:r>
              <a:rPr lang="en-US" dirty="0"/>
              <a:t>_______________________________________________________________</a:t>
            </a:r>
          </a:p>
          <a:p>
            <a:pPr marL="68580" indent="0" algn="ctr">
              <a:buNone/>
            </a:pPr>
            <a:r>
              <a:rPr lang="en-US" dirty="0"/>
              <a:t>SUMMARY</a:t>
            </a:r>
          </a:p>
          <a:p>
            <a:pPr marL="68580" indent="0">
              <a:buNone/>
            </a:pPr>
            <a:r>
              <a:rPr lang="en-US" dirty="0"/>
              <a:t> </a:t>
            </a:r>
          </a:p>
          <a:p>
            <a:pPr marL="68580" indent="0">
              <a:buNone/>
            </a:pPr>
            <a:r>
              <a:rPr lang="en-US" dirty="0"/>
              <a:t>This bill requires 4-Her’s attending camp to eat their vegetables.</a:t>
            </a:r>
          </a:p>
        </p:txBody>
      </p:sp>
    </p:spTree>
    <p:extLst>
      <p:ext uri="{BB962C8B-B14F-4D97-AF65-F5344CB8AC3E}">
        <p14:creationId xmlns:p14="http://schemas.microsoft.com/office/powerpoint/2010/main" val="2633899297"/>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3300"/>
                </a:solidFill>
              </a:rPr>
              <a:t>Bill No. JJ01</a:t>
            </a:r>
          </a:p>
        </p:txBody>
      </p:sp>
      <p:sp>
        <p:nvSpPr>
          <p:cNvPr id="3" name="Content Placeholder 2"/>
          <p:cNvSpPr>
            <a:spLocks noGrp="1"/>
          </p:cNvSpPr>
          <p:nvPr>
            <p:ph idx="1"/>
          </p:nvPr>
        </p:nvSpPr>
        <p:spPr/>
        <p:txBody>
          <a:bodyPr>
            <a:normAutofit fontScale="55000" lnSpcReduction="20000"/>
          </a:bodyPr>
          <a:lstStyle/>
          <a:p>
            <a:pPr marL="68580" indent="0" algn="ctr">
              <a:buNone/>
            </a:pPr>
            <a:r>
              <a:rPr lang="en-US" dirty="0"/>
              <a:t>A Bill to Be Entitled</a:t>
            </a:r>
          </a:p>
          <a:p>
            <a:pPr marL="68580" indent="0">
              <a:buNone/>
            </a:pPr>
            <a:r>
              <a:rPr lang="en-US" dirty="0"/>
              <a:t>An act relating to juveniles learning how to quilt.   </a:t>
            </a:r>
          </a:p>
          <a:p>
            <a:pPr marL="68580" indent="0">
              <a:buNone/>
            </a:pPr>
            <a:r>
              <a:rPr lang="en-US" dirty="0"/>
              <a:t> </a:t>
            </a:r>
          </a:p>
          <a:p>
            <a:pPr marL="68580" indent="0">
              <a:buNone/>
            </a:pPr>
            <a:r>
              <a:rPr lang="en-US" dirty="0"/>
              <a:t>Be it hereby enacted by the Mock Legislature:</a:t>
            </a:r>
          </a:p>
          <a:p>
            <a:pPr marL="68580" indent="0">
              <a:buNone/>
            </a:pPr>
            <a:r>
              <a:rPr lang="en-US" dirty="0"/>
              <a:t> </a:t>
            </a:r>
          </a:p>
          <a:p>
            <a:pPr marL="68580" indent="0">
              <a:buNone/>
            </a:pPr>
            <a:r>
              <a:rPr lang="en-US" dirty="0"/>
              <a:t>Section 1 is created to read: Juveniles will be subject to daily quilting lessons. </a:t>
            </a:r>
          </a:p>
          <a:p>
            <a:pPr marL="68580" indent="0">
              <a:buNone/>
            </a:pPr>
            <a:r>
              <a:rPr lang="en-US" dirty="0"/>
              <a:t> </a:t>
            </a:r>
          </a:p>
          <a:p>
            <a:pPr marL="68580" indent="0">
              <a:buNone/>
            </a:pPr>
            <a:r>
              <a:rPr lang="en-US" dirty="0"/>
              <a:t>Section 2: Their sentence will not be complete until at least one quilt of quality has been sewn.  </a:t>
            </a:r>
          </a:p>
          <a:p>
            <a:pPr marL="68580" indent="0">
              <a:buNone/>
            </a:pPr>
            <a:r>
              <a:rPr lang="en-US" dirty="0"/>
              <a:t> </a:t>
            </a:r>
          </a:p>
          <a:p>
            <a:pPr marL="68580" indent="0">
              <a:buNone/>
            </a:pPr>
            <a:r>
              <a:rPr lang="en-US" dirty="0"/>
              <a:t>Section 3. This shall take effect upon becoming a law. </a:t>
            </a:r>
          </a:p>
          <a:p>
            <a:pPr marL="68580" indent="0" algn="ctr">
              <a:buNone/>
            </a:pPr>
            <a:r>
              <a:rPr lang="en-US" dirty="0"/>
              <a:t>______________________________________________________________</a:t>
            </a:r>
          </a:p>
          <a:p>
            <a:pPr marL="68580" indent="0" algn="ctr">
              <a:buNone/>
            </a:pPr>
            <a:r>
              <a:rPr lang="en-US" dirty="0"/>
              <a:t>SUMMARY</a:t>
            </a:r>
          </a:p>
          <a:p>
            <a:pPr marL="68580" indent="0" algn="ctr">
              <a:buNone/>
            </a:pPr>
            <a:r>
              <a:rPr lang="en-US" dirty="0"/>
              <a:t> </a:t>
            </a:r>
          </a:p>
          <a:p>
            <a:pPr marL="68580" indent="0">
              <a:buNone/>
            </a:pPr>
            <a:r>
              <a:rPr lang="en-US" dirty="0"/>
              <a:t>This bill shall make juveniles quilt. </a:t>
            </a:r>
          </a:p>
        </p:txBody>
      </p:sp>
    </p:spTree>
    <p:extLst>
      <p:ext uri="{BB962C8B-B14F-4D97-AF65-F5344CB8AC3E}">
        <p14:creationId xmlns:p14="http://schemas.microsoft.com/office/powerpoint/2010/main" val="3107224209"/>
      </p:ext>
    </p:ext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4-HTemplatecolor">
  <a:themeElements>
    <a:clrScheme name="Custom 1">
      <a:dk1>
        <a:sysClr val="windowText" lastClr="000000"/>
      </a:dk1>
      <a:lt1>
        <a:sysClr val="window" lastClr="FFFFFF"/>
      </a:lt1>
      <a:dk2>
        <a:srgbClr val="1F497D"/>
      </a:dk2>
      <a:lt2>
        <a:srgbClr val="D7E3BC"/>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4-HTemplatecolor">
  <a:themeElements>
    <a:clrScheme name="Custom 1">
      <a:dk1>
        <a:sysClr val="windowText" lastClr="000000"/>
      </a:dk1>
      <a:lt1>
        <a:sysClr val="window" lastClr="FFFFFF"/>
      </a:lt1>
      <a:dk2>
        <a:srgbClr val="1F497D"/>
      </a:dk2>
      <a:lt2>
        <a:srgbClr val="D7E3BC"/>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AdultOrientation</Template>
  <TotalTime>89</TotalTime>
  <Words>1522</Words>
  <Application>Microsoft Office PowerPoint</Application>
  <PresentationFormat>On-screen Show (4:3)</PresentationFormat>
  <Paragraphs>169</Paragraphs>
  <Slides>16</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16</vt:i4>
      </vt:variant>
    </vt:vector>
  </HeadingPairs>
  <TitlesOfParts>
    <vt:vector size="22" baseType="lpstr">
      <vt:lpstr>Arial</vt:lpstr>
      <vt:lpstr>Calibri</vt:lpstr>
      <vt:lpstr>4-HTemplatecolor</vt:lpstr>
      <vt:lpstr>Custom Design</vt:lpstr>
      <vt:lpstr>1_4-HTemplatecolor</vt:lpstr>
      <vt:lpstr>1_Custom Design</vt:lpstr>
      <vt:lpstr>4-H Mock Legislature</vt:lpstr>
      <vt:lpstr>PowerPoint Presentation</vt:lpstr>
      <vt:lpstr>Bill No. ED01</vt:lpstr>
      <vt:lpstr>Bill No. ED02</vt:lpstr>
      <vt:lpstr>Bill No. GCT01</vt:lpstr>
      <vt:lpstr>Bill No. GTC02</vt:lpstr>
      <vt:lpstr>Bill No. HHS01</vt:lpstr>
      <vt:lpstr>Bill No. HHS02</vt:lpstr>
      <vt:lpstr>Bill No. JJ01</vt:lpstr>
      <vt:lpstr>Bill No. JJ02</vt:lpstr>
      <vt:lpstr>Bill No. CJ01</vt:lpstr>
      <vt:lpstr>Bill No. AG01</vt:lpstr>
      <vt:lpstr>SHARING</vt:lpstr>
      <vt:lpstr>PROCESSING</vt:lpstr>
      <vt:lpstr>GENERALIZING</vt:lpstr>
      <vt:lpstr>APPLYING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4-H Mock Legislature</dc:title>
  <dc:creator>ttesdall</dc:creator>
  <cp:lastModifiedBy>Turner,Chasity</cp:lastModifiedBy>
  <cp:revision>16</cp:revision>
  <dcterms:created xsi:type="dcterms:W3CDTF">2011-05-30T19:31:26Z</dcterms:created>
  <dcterms:modified xsi:type="dcterms:W3CDTF">2021-03-10T16:41:11Z</dcterms:modified>
</cp:coreProperties>
</file>